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handoutMasterIdLst>
    <p:handoutMasterId r:id="rId17"/>
  </p:handoutMasterIdLst>
  <p:sldIdLst>
    <p:sldId id="315" r:id="rId2"/>
    <p:sldId id="9178" r:id="rId3"/>
    <p:sldId id="318" r:id="rId4"/>
    <p:sldId id="9381" r:id="rId5"/>
    <p:sldId id="9361" r:id="rId6"/>
    <p:sldId id="9380" r:id="rId7"/>
    <p:sldId id="9376" r:id="rId8"/>
    <p:sldId id="9372" r:id="rId9"/>
    <p:sldId id="9359" r:id="rId10"/>
    <p:sldId id="9377" r:id="rId11"/>
    <p:sldId id="9375" r:id="rId12"/>
    <p:sldId id="9383" r:id="rId13"/>
    <p:sldId id="9363" r:id="rId14"/>
    <p:sldId id="9379" r:id="rId15"/>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6600"/>
    <a:srgbClr val="4A7EBB"/>
    <a:srgbClr val="385D8A"/>
    <a:srgbClr val="4F81BD"/>
    <a:srgbClr val="000000"/>
    <a:srgbClr val="0066FF"/>
    <a:srgbClr val="42FD23"/>
    <a:srgbClr val="95FD17"/>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16" autoAdjust="0"/>
    <p:restoredTop sz="94660" autoAdjust="0"/>
  </p:normalViewPr>
  <p:slideViewPr>
    <p:cSldViewPr>
      <p:cViewPr varScale="1">
        <p:scale>
          <a:sx n="107" d="100"/>
          <a:sy n="107" d="100"/>
        </p:scale>
        <p:origin x="1728" y="1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p:cViewPr>
        <p:scale>
          <a:sx n="200" d="100"/>
          <a:sy n="200" d="100"/>
        </p:scale>
        <p:origin x="-1164" y="-102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1B1E098-12D3-485C-902E-B9CC7C49BD3E}"/>
              </a:ext>
            </a:extLst>
          </p:cNvPr>
          <p:cNvSpPr>
            <a:spLocks noGrp="1"/>
          </p:cNvSpPr>
          <p:nvPr>
            <p:ph type="hdr" sz="quarter"/>
          </p:nvPr>
        </p:nvSpPr>
        <p:spPr>
          <a:xfrm>
            <a:off x="3" y="7"/>
            <a:ext cx="2949990" cy="497969"/>
          </a:xfrm>
          <a:prstGeom prst="rect">
            <a:avLst/>
          </a:prstGeom>
        </p:spPr>
        <p:txBody>
          <a:bodyPr vert="horz" lIns="88340" tIns="44170" rIns="88340" bIns="4417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C0862779-237E-47B0-BC4D-735B96457075}"/>
              </a:ext>
            </a:extLst>
          </p:cNvPr>
          <p:cNvSpPr>
            <a:spLocks noGrp="1"/>
          </p:cNvSpPr>
          <p:nvPr>
            <p:ph type="ftr" sz="quarter" idx="2"/>
          </p:nvPr>
        </p:nvSpPr>
        <p:spPr>
          <a:xfrm>
            <a:off x="3" y="9441375"/>
            <a:ext cx="2949990" cy="497969"/>
          </a:xfrm>
          <a:prstGeom prst="rect">
            <a:avLst/>
          </a:prstGeom>
        </p:spPr>
        <p:txBody>
          <a:bodyPr vert="horz" lIns="88340" tIns="44170" rIns="88340" bIns="44170" rtlCol="0" anchor="b"/>
          <a:lstStyle>
            <a:lvl1pPr algn="l">
              <a:defRPr sz="1200"/>
            </a:lvl1pPr>
          </a:lstStyle>
          <a:p>
            <a:endParaRPr kumimoji="1" lang="ja-JP" altLang="en-US"/>
          </a:p>
        </p:txBody>
      </p:sp>
    </p:spTree>
    <p:extLst>
      <p:ext uri="{BB962C8B-B14F-4D97-AF65-F5344CB8AC3E}">
        <p14:creationId xmlns:p14="http://schemas.microsoft.com/office/powerpoint/2010/main" val="332317223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8"/>
            <a:ext cx="2951071" cy="497288"/>
          </a:xfrm>
          <a:prstGeom prst="rect">
            <a:avLst/>
          </a:prstGeom>
        </p:spPr>
        <p:txBody>
          <a:bodyPr vert="horz" lIns="92228" tIns="46114" rIns="92228" bIns="46114"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54527" y="8"/>
            <a:ext cx="2951071" cy="497288"/>
          </a:xfrm>
          <a:prstGeom prst="rect">
            <a:avLst/>
          </a:prstGeom>
        </p:spPr>
        <p:txBody>
          <a:bodyPr vert="horz" lIns="92228" tIns="46114" rIns="92228" bIns="46114" rtlCol="0"/>
          <a:lstStyle>
            <a:lvl1pPr algn="r" fontAlgn="auto">
              <a:spcBef>
                <a:spcPts val="0"/>
              </a:spcBef>
              <a:spcAft>
                <a:spcPts val="0"/>
              </a:spcAft>
              <a:defRPr sz="1200" smtClean="0">
                <a:latin typeface="+mn-lt"/>
                <a:ea typeface="+mn-ea"/>
              </a:defRPr>
            </a:lvl1pPr>
          </a:lstStyle>
          <a:p>
            <a:pPr>
              <a:defRPr/>
            </a:pPr>
            <a:fld id="{4520544F-4AF2-44BB-A22F-F443D7773F09}" type="datetimeFigureOut">
              <a:rPr lang="ja-JP" altLang="en-US"/>
              <a:pPr>
                <a:defRPr/>
              </a:pPr>
              <a:t>2023/1/20</a:t>
            </a:fld>
            <a:endParaRPr lang="ja-JP" altLang="en-US"/>
          </a:p>
        </p:txBody>
      </p:sp>
      <p:sp>
        <p:nvSpPr>
          <p:cNvPr id="4" name="スライド イメージ プレースホルダー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28" tIns="46114" rIns="92228" bIns="46114" rtlCol="0" anchor="ctr"/>
          <a:lstStyle/>
          <a:p>
            <a:pPr lvl="0"/>
            <a:endParaRPr lang="ja-JP" altLang="en-US" noProof="0"/>
          </a:p>
        </p:txBody>
      </p:sp>
      <p:sp>
        <p:nvSpPr>
          <p:cNvPr id="5" name="ノート プレースホルダー 4"/>
          <p:cNvSpPr>
            <a:spLocks noGrp="1"/>
          </p:cNvSpPr>
          <p:nvPr>
            <p:ph type="body" sz="quarter" idx="3"/>
          </p:nvPr>
        </p:nvSpPr>
        <p:spPr>
          <a:xfrm>
            <a:off x="680400" y="4720227"/>
            <a:ext cx="5446402" cy="4473982"/>
          </a:xfrm>
          <a:prstGeom prst="rect">
            <a:avLst/>
          </a:prstGeom>
        </p:spPr>
        <p:txBody>
          <a:bodyPr vert="horz" lIns="92228" tIns="46114" rIns="92228" bIns="46114"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2" y="9440460"/>
            <a:ext cx="2951071" cy="497288"/>
          </a:xfrm>
          <a:prstGeom prst="rect">
            <a:avLst/>
          </a:prstGeom>
        </p:spPr>
        <p:txBody>
          <a:bodyPr vert="horz" lIns="92228" tIns="46114" rIns="92228" bIns="46114"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54527" y="9440460"/>
            <a:ext cx="2951071" cy="497288"/>
          </a:xfrm>
          <a:prstGeom prst="rect">
            <a:avLst/>
          </a:prstGeom>
        </p:spPr>
        <p:txBody>
          <a:bodyPr vert="horz" lIns="92228" tIns="46114" rIns="92228" bIns="46114" rtlCol="0" anchor="b"/>
          <a:lstStyle>
            <a:lvl1pPr algn="r" fontAlgn="auto">
              <a:spcBef>
                <a:spcPts val="0"/>
              </a:spcBef>
              <a:spcAft>
                <a:spcPts val="0"/>
              </a:spcAft>
              <a:defRPr sz="1200" smtClean="0">
                <a:latin typeface="+mn-lt"/>
                <a:ea typeface="+mn-ea"/>
              </a:defRPr>
            </a:lvl1pPr>
          </a:lstStyle>
          <a:p>
            <a:pPr>
              <a:defRPr/>
            </a:pPr>
            <a:fld id="{D600B772-D902-45F6-9F77-3DEA2EAFC61A}" type="slidenum">
              <a:rPr lang="ja-JP" altLang="en-US"/>
              <a:pPr>
                <a:defRPr/>
              </a:pPr>
              <a:t>‹#›</a:t>
            </a:fld>
            <a:endParaRPr lang="ja-JP" altLang="en-US"/>
          </a:p>
        </p:txBody>
      </p:sp>
    </p:spTree>
    <p:extLst>
      <p:ext uri="{BB962C8B-B14F-4D97-AF65-F5344CB8AC3E}">
        <p14:creationId xmlns:p14="http://schemas.microsoft.com/office/powerpoint/2010/main" val="316393936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29354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4"/>
            <a:ext cx="77724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562751" indent="0" algn="ctr">
              <a:buNone/>
              <a:defRPr>
                <a:solidFill>
                  <a:schemeClr val="tx1">
                    <a:tint val="75000"/>
                  </a:schemeClr>
                </a:solidFill>
              </a:defRPr>
            </a:lvl2pPr>
            <a:lvl3pPr marL="1125500" indent="0" algn="ctr">
              <a:buNone/>
              <a:defRPr>
                <a:solidFill>
                  <a:schemeClr val="tx1">
                    <a:tint val="75000"/>
                  </a:schemeClr>
                </a:solidFill>
              </a:defRPr>
            </a:lvl3pPr>
            <a:lvl4pPr marL="1688249" indent="0" algn="ctr">
              <a:buNone/>
              <a:defRPr>
                <a:solidFill>
                  <a:schemeClr val="tx1">
                    <a:tint val="75000"/>
                  </a:schemeClr>
                </a:solidFill>
              </a:defRPr>
            </a:lvl4pPr>
            <a:lvl5pPr marL="2251000" indent="0" algn="ctr">
              <a:buNone/>
              <a:defRPr>
                <a:solidFill>
                  <a:schemeClr val="tx1">
                    <a:tint val="75000"/>
                  </a:schemeClr>
                </a:solidFill>
              </a:defRPr>
            </a:lvl5pPr>
            <a:lvl6pPr marL="2813749" indent="0" algn="ctr">
              <a:buNone/>
              <a:defRPr>
                <a:solidFill>
                  <a:schemeClr val="tx1">
                    <a:tint val="75000"/>
                  </a:schemeClr>
                </a:solidFill>
              </a:defRPr>
            </a:lvl6pPr>
            <a:lvl7pPr marL="3376499" indent="0" algn="ctr">
              <a:buNone/>
              <a:defRPr>
                <a:solidFill>
                  <a:schemeClr val="tx1">
                    <a:tint val="75000"/>
                  </a:schemeClr>
                </a:solidFill>
              </a:defRPr>
            </a:lvl7pPr>
            <a:lvl8pPr marL="3939249" indent="0" algn="ctr">
              <a:buNone/>
              <a:defRPr>
                <a:solidFill>
                  <a:schemeClr val="tx1">
                    <a:tint val="75000"/>
                  </a:schemeClr>
                </a:solidFill>
              </a:defRPr>
            </a:lvl8pPr>
            <a:lvl9pPr marL="4501998"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6A7C997E-C371-4E38-BDA8-4BDE41AD3C0C}" type="datetime1">
              <a:rPr lang="ja-JP" altLang="en-US" smtClean="0"/>
              <a:t>2023/1/20</a:t>
            </a:fld>
            <a:endParaRPr lang="ja-JP" altLang="en-US"/>
          </a:p>
        </p:txBody>
      </p:sp>
      <p:sp>
        <p:nvSpPr>
          <p:cNvPr id="5"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7010400" y="0"/>
            <a:ext cx="2133600" cy="365125"/>
          </a:xfrm>
        </p:spPr>
        <p:txBody>
          <a:bodyPr/>
          <a:lstStyle>
            <a:lvl1pPr>
              <a:defRPr sz="2000">
                <a:solidFill>
                  <a:schemeClr val="bg1">
                    <a:lumMod val="85000"/>
                  </a:schemeClr>
                </a:solidFill>
              </a:defRPr>
            </a:lvl1pPr>
          </a:lstStyle>
          <a:p>
            <a:pPr>
              <a:defRPr/>
            </a:pPr>
            <a:fld id="{ED67F9F1-47E4-4B57-8C92-3A7E612D0C3D}" type="slidenum">
              <a:rPr lang="ja-JP" altLang="en-US" smtClean="0"/>
              <a:pPr>
                <a:defRPr/>
              </a:pPr>
              <a:t>‹#›</a:t>
            </a:fld>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1600206"/>
            <a:ext cx="8229600" cy="452596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EAE7B897-396A-46A7-8146-0553509FD372}" type="datetime1">
              <a:rPr lang="ja-JP" altLang="en-US" smtClean="0"/>
              <a:t>2023/1/20</a:t>
            </a:fld>
            <a:endParaRPr lang="ja-JP" altLang="en-US"/>
          </a:p>
        </p:txBody>
      </p:sp>
      <p:sp>
        <p:nvSpPr>
          <p:cNvPr id="5"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A3C1A3E4-BB07-4EC6-9196-57C4E8F376EF}"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7"/>
            <a:ext cx="2057400" cy="5851525"/>
          </a:xfrm>
          <a:prstGeom prst="rect">
            <a:avLst/>
          </a:prstGeo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47"/>
            <a:ext cx="6019800" cy="585152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017B5CF7-DF3E-4A0D-A001-5020EFD7B2DF}" type="datetime1">
              <a:rPr lang="ja-JP" altLang="en-US" smtClean="0"/>
              <a:t>2023/1/20</a:t>
            </a:fld>
            <a:endParaRPr lang="ja-JP" altLang="en-US"/>
          </a:p>
        </p:txBody>
      </p:sp>
      <p:sp>
        <p:nvSpPr>
          <p:cNvPr id="5"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9E135BB7-FE3E-428A-963E-261AE3D47D2F}"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457200" y="1600206"/>
            <a:ext cx="8229600" cy="452596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AC0E1008-E62B-4CC5-BC6E-7B89BA5D24FF}" type="datetime1">
              <a:rPr lang="ja-JP" altLang="en-US" smtClean="0"/>
              <a:t>2023/1/20</a:t>
            </a:fld>
            <a:endParaRPr lang="ja-JP" altLang="en-US"/>
          </a:p>
        </p:txBody>
      </p:sp>
      <p:sp>
        <p:nvSpPr>
          <p:cNvPr id="5"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5E1C996-EB88-4BB0-87D6-AE2E83B975AD}"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9"/>
            <a:ext cx="7772400" cy="1362075"/>
          </a:xfrm>
          <a:prstGeom prst="rect">
            <a:avLst/>
          </a:prstGeom>
        </p:spPr>
        <p:txBody>
          <a:bodyPr anchor="t"/>
          <a:lstStyle>
            <a:lvl1pPr algn="l">
              <a:defRPr sz="4923"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462">
                <a:solidFill>
                  <a:schemeClr val="tx1">
                    <a:tint val="75000"/>
                  </a:schemeClr>
                </a:solidFill>
              </a:defRPr>
            </a:lvl1pPr>
            <a:lvl2pPr marL="562751" indent="0">
              <a:buNone/>
              <a:defRPr sz="2215">
                <a:solidFill>
                  <a:schemeClr val="tx1">
                    <a:tint val="75000"/>
                  </a:schemeClr>
                </a:solidFill>
              </a:defRPr>
            </a:lvl2pPr>
            <a:lvl3pPr marL="1125500" indent="0">
              <a:buNone/>
              <a:defRPr sz="1969">
                <a:solidFill>
                  <a:schemeClr val="tx1">
                    <a:tint val="75000"/>
                  </a:schemeClr>
                </a:solidFill>
              </a:defRPr>
            </a:lvl3pPr>
            <a:lvl4pPr marL="1688249" indent="0">
              <a:buNone/>
              <a:defRPr sz="1723">
                <a:solidFill>
                  <a:schemeClr val="tx1">
                    <a:tint val="75000"/>
                  </a:schemeClr>
                </a:solidFill>
              </a:defRPr>
            </a:lvl4pPr>
            <a:lvl5pPr marL="2251000" indent="0">
              <a:buNone/>
              <a:defRPr sz="1723">
                <a:solidFill>
                  <a:schemeClr val="tx1">
                    <a:tint val="75000"/>
                  </a:schemeClr>
                </a:solidFill>
              </a:defRPr>
            </a:lvl5pPr>
            <a:lvl6pPr marL="2813749" indent="0">
              <a:buNone/>
              <a:defRPr sz="1723">
                <a:solidFill>
                  <a:schemeClr val="tx1">
                    <a:tint val="75000"/>
                  </a:schemeClr>
                </a:solidFill>
              </a:defRPr>
            </a:lvl6pPr>
            <a:lvl7pPr marL="3376499" indent="0">
              <a:buNone/>
              <a:defRPr sz="1723">
                <a:solidFill>
                  <a:schemeClr val="tx1">
                    <a:tint val="75000"/>
                  </a:schemeClr>
                </a:solidFill>
              </a:defRPr>
            </a:lvl7pPr>
            <a:lvl8pPr marL="3939249" indent="0">
              <a:buNone/>
              <a:defRPr sz="1723">
                <a:solidFill>
                  <a:schemeClr val="tx1">
                    <a:tint val="75000"/>
                  </a:schemeClr>
                </a:solidFill>
              </a:defRPr>
            </a:lvl8pPr>
            <a:lvl9pPr marL="4501998" indent="0">
              <a:buNone/>
              <a:defRPr sz="1723">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23EBCD68-64DA-4156-BE1A-B80985C0A671}" type="datetime1">
              <a:rPr lang="ja-JP" altLang="en-US" smtClean="0"/>
              <a:t>2023/1/20</a:t>
            </a:fld>
            <a:endParaRPr lang="ja-JP" altLang="en-US"/>
          </a:p>
        </p:txBody>
      </p:sp>
      <p:sp>
        <p:nvSpPr>
          <p:cNvPr id="5"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618CB0B-A335-476E-9BE0-11D1B6450B7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a:prstGeom prst="rect">
            <a:avLst/>
          </a:prstGeo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6"/>
            <a:ext cx="4038600" cy="4525963"/>
          </a:xfrm>
          <a:prstGeom prst="rect">
            <a:avLst/>
          </a:prstGeo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9C430797-EBA5-42D8-A601-EE4C834B5BB6}" type="datetime1">
              <a:rPr lang="ja-JP" altLang="en-US" smtClean="0"/>
              <a:t>2023/1/20</a:t>
            </a:fld>
            <a:endParaRPr lang="ja-JP" altLang="en-US"/>
          </a:p>
        </p:txBody>
      </p:sp>
      <p:sp>
        <p:nvSpPr>
          <p:cNvPr id="6"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8D680E70-E63C-4428-82D7-6149792B2FBC}"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6" cy="639762"/>
          </a:xfrm>
          <a:prstGeom prst="rect">
            <a:avLst/>
          </a:prstGeo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6" cy="3951288"/>
          </a:xfrm>
          <a:prstGeom prst="rect">
            <a:avLst/>
          </a:prstGeo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6FD655FC-07C4-4353-981B-8DA8BA978799}" type="datetime1">
              <a:rPr lang="ja-JP" altLang="en-US" smtClean="0"/>
              <a:t>2023/1/20</a:t>
            </a:fld>
            <a:endParaRPr lang="ja-JP" altLang="en-US"/>
          </a:p>
        </p:txBody>
      </p:sp>
      <p:sp>
        <p:nvSpPr>
          <p:cNvPr id="8"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BA006865-74EE-4F9B-9356-74B80D2A09BF}"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マスター タイトルの書式設定</a:t>
            </a:r>
          </a:p>
        </p:txBody>
      </p:sp>
      <p:sp>
        <p:nvSpPr>
          <p:cNvPr id="3"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F476776B-E317-490E-A6C2-4A1DA41BF8E6}" type="datetime1">
              <a:rPr lang="ja-JP" altLang="en-US" smtClean="0"/>
              <a:t>2023/1/20</a:t>
            </a:fld>
            <a:endParaRPr lang="ja-JP" altLang="en-US"/>
          </a:p>
        </p:txBody>
      </p:sp>
      <p:sp>
        <p:nvSpPr>
          <p:cNvPr id="4"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7880DBFC-191A-4083-BCB0-0B9BE00CA653}"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FA14BE35-6F66-432F-B094-28569A5DEFC6}" type="datetime1">
              <a:rPr lang="ja-JP" altLang="en-US" smtClean="0"/>
              <a:t>2023/1/20</a:t>
            </a:fld>
            <a:endParaRPr lang="ja-JP" altLang="en-US"/>
          </a:p>
        </p:txBody>
      </p:sp>
      <p:sp>
        <p:nvSpPr>
          <p:cNvPr id="3"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FEFE009C-F03F-4A86-9515-80BAAA9A1951}"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462"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9"/>
            <a:ext cx="5111750" cy="5853113"/>
          </a:xfrm>
          <a:prstGeom prst="rect">
            <a:avLst/>
          </a:prstGeom>
        </p:spPr>
        <p:txBody>
          <a:bodyPr/>
          <a:lstStyle>
            <a:lvl1pPr>
              <a:defRPr sz="3939"/>
            </a:lvl1pPr>
            <a:lvl2pPr>
              <a:defRPr sz="3446"/>
            </a:lvl2pPr>
            <a:lvl3pPr>
              <a:defRPr sz="2954"/>
            </a:lvl3pPr>
            <a:lvl4pPr>
              <a:defRPr sz="2462"/>
            </a:lvl4pPr>
            <a:lvl5pPr>
              <a:defRPr sz="2462"/>
            </a:lvl5pPr>
            <a:lvl6pPr>
              <a:defRPr sz="2462"/>
            </a:lvl6pPr>
            <a:lvl7pPr>
              <a:defRPr sz="2462"/>
            </a:lvl7pPr>
            <a:lvl8pPr>
              <a:defRPr sz="2462"/>
            </a:lvl8pPr>
            <a:lvl9pPr>
              <a:defRPr sz="246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3"/>
            <a:ext cx="3008313" cy="4691063"/>
          </a:xfrm>
          <a:prstGeom prst="rect">
            <a:avLst/>
          </a:prstGeo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327C12F6-804B-4788-8625-65D1D49C2E48}" type="datetime1">
              <a:rPr lang="ja-JP" altLang="en-US" smtClean="0"/>
              <a:t>2023/1/20</a:t>
            </a:fld>
            <a:endParaRPr lang="ja-JP" altLang="en-US"/>
          </a:p>
        </p:txBody>
      </p:sp>
      <p:sp>
        <p:nvSpPr>
          <p:cNvPr id="6"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232EA5A0-2B5A-48B3-BBA2-851CF979C8BC}"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462"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rtlCol="0">
            <a:normAutofit/>
          </a:bodyPr>
          <a:lstStyle>
            <a:lvl1pPr marL="0" indent="0">
              <a:buNone/>
              <a:defRPr sz="3939"/>
            </a:lvl1pPr>
            <a:lvl2pPr marL="562751" indent="0">
              <a:buNone/>
              <a:defRPr sz="3446"/>
            </a:lvl2pPr>
            <a:lvl3pPr marL="1125500" indent="0">
              <a:buNone/>
              <a:defRPr sz="2954"/>
            </a:lvl3pPr>
            <a:lvl4pPr marL="1688249" indent="0">
              <a:buNone/>
              <a:defRPr sz="2462"/>
            </a:lvl4pPr>
            <a:lvl5pPr marL="2251000" indent="0">
              <a:buNone/>
              <a:defRPr sz="2462"/>
            </a:lvl5pPr>
            <a:lvl6pPr marL="2813749" indent="0">
              <a:buNone/>
              <a:defRPr sz="2462"/>
            </a:lvl6pPr>
            <a:lvl7pPr marL="3376499" indent="0">
              <a:buNone/>
              <a:defRPr sz="2462"/>
            </a:lvl7pPr>
            <a:lvl8pPr marL="3939249" indent="0">
              <a:buNone/>
              <a:defRPr sz="2462"/>
            </a:lvl8pPr>
            <a:lvl9pPr marL="4501998" indent="0">
              <a:buNone/>
              <a:defRPr sz="2462"/>
            </a:lvl9pPr>
          </a:lstStyle>
          <a:p>
            <a:pPr lvl="0"/>
            <a:r>
              <a:rPr lang="ja-JP" altLang="en-US" noProof="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a:xfrm>
            <a:off x="457200" y="6356359"/>
            <a:ext cx="2133600" cy="365125"/>
          </a:xfrm>
          <a:prstGeom prst="rect">
            <a:avLst/>
          </a:prstGeom>
        </p:spPr>
        <p:txBody>
          <a:bodyPr/>
          <a:lstStyle>
            <a:lvl1pPr>
              <a:defRPr/>
            </a:lvl1pPr>
          </a:lstStyle>
          <a:p>
            <a:pPr>
              <a:defRPr/>
            </a:pPr>
            <a:fld id="{B7352BBE-DEA9-4E51-8DFB-6F6211C34488}" type="datetime1">
              <a:rPr lang="ja-JP" altLang="en-US" smtClean="0"/>
              <a:t>2023/1/20</a:t>
            </a:fld>
            <a:endParaRPr lang="ja-JP" altLang="en-US"/>
          </a:p>
        </p:txBody>
      </p:sp>
      <p:sp>
        <p:nvSpPr>
          <p:cNvPr id="6" name="フッター プレースホルダー 4"/>
          <p:cNvSpPr>
            <a:spLocks noGrp="1"/>
          </p:cNvSpPr>
          <p:nvPr>
            <p:ph type="ftr" sz="quarter" idx="11"/>
          </p:nvPr>
        </p:nvSpPr>
        <p:spPr>
          <a:xfrm>
            <a:off x="3124200" y="6356359"/>
            <a:ext cx="2895600" cy="365125"/>
          </a:xfrm>
          <a:prstGeom prst="rect">
            <a:avLst/>
          </a:prstGeom>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088A8A68-AD18-4BBB-82EF-CE192EF80E6A}"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7013949" y="0"/>
            <a:ext cx="2133600" cy="365125"/>
          </a:xfrm>
          <a:prstGeom prst="rect">
            <a:avLst/>
          </a:prstGeom>
        </p:spPr>
        <p:txBody>
          <a:bodyPr vert="horz" lIns="91440" tIns="45720" rIns="91440" bIns="45720" rtlCol="0" anchor="ctr"/>
          <a:lstStyle>
            <a:lvl1pPr algn="r" fontAlgn="auto">
              <a:spcBef>
                <a:spcPts val="0"/>
              </a:spcBef>
              <a:spcAft>
                <a:spcPts val="0"/>
              </a:spcAft>
              <a:defRPr sz="2954" b="1" smtClean="0">
                <a:solidFill>
                  <a:schemeClr val="tx1">
                    <a:tint val="75000"/>
                  </a:schemeClr>
                </a:solidFill>
                <a:latin typeface="+mn-lt"/>
                <a:ea typeface="+mn-ea"/>
              </a:defRPr>
            </a:lvl1pPr>
          </a:lstStyle>
          <a:p>
            <a:pPr>
              <a:defRPr/>
            </a:pPr>
            <a:fld id="{0AE8500F-B35B-4E93-BBAC-1A96E54F7E70}" type="slidenum">
              <a:rPr lang="ja-JP" altLang="en-US" smtClean="0"/>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kumimoji="1" sz="5417" kern="1200">
          <a:solidFill>
            <a:schemeClr val="tx1"/>
          </a:solidFill>
          <a:latin typeface="+mj-lt"/>
          <a:ea typeface="+mj-ea"/>
          <a:cs typeface="+mj-cs"/>
        </a:defRPr>
      </a:lvl1pPr>
      <a:lvl2pPr algn="ctr" rtl="0" fontAlgn="base">
        <a:spcBef>
          <a:spcPct val="0"/>
        </a:spcBef>
        <a:spcAft>
          <a:spcPct val="0"/>
        </a:spcAft>
        <a:defRPr kumimoji="1" sz="5417">
          <a:solidFill>
            <a:schemeClr val="tx1"/>
          </a:solidFill>
          <a:latin typeface="Calibri" pitchFamily="34" charset="0"/>
          <a:ea typeface="ＭＳ Ｐゴシック" charset="-128"/>
        </a:defRPr>
      </a:lvl2pPr>
      <a:lvl3pPr algn="ctr" rtl="0" fontAlgn="base">
        <a:spcBef>
          <a:spcPct val="0"/>
        </a:spcBef>
        <a:spcAft>
          <a:spcPct val="0"/>
        </a:spcAft>
        <a:defRPr kumimoji="1" sz="5417">
          <a:solidFill>
            <a:schemeClr val="tx1"/>
          </a:solidFill>
          <a:latin typeface="Calibri" pitchFamily="34" charset="0"/>
          <a:ea typeface="ＭＳ Ｐゴシック" charset="-128"/>
        </a:defRPr>
      </a:lvl3pPr>
      <a:lvl4pPr algn="ctr" rtl="0" fontAlgn="base">
        <a:spcBef>
          <a:spcPct val="0"/>
        </a:spcBef>
        <a:spcAft>
          <a:spcPct val="0"/>
        </a:spcAft>
        <a:defRPr kumimoji="1" sz="5417">
          <a:solidFill>
            <a:schemeClr val="tx1"/>
          </a:solidFill>
          <a:latin typeface="Calibri" pitchFamily="34" charset="0"/>
          <a:ea typeface="ＭＳ Ｐゴシック" charset="-128"/>
        </a:defRPr>
      </a:lvl4pPr>
      <a:lvl5pPr algn="ctr" rtl="0" fontAlgn="base">
        <a:spcBef>
          <a:spcPct val="0"/>
        </a:spcBef>
        <a:spcAft>
          <a:spcPct val="0"/>
        </a:spcAft>
        <a:defRPr kumimoji="1" sz="5417">
          <a:solidFill>
            <a:schemeClr val="tx1"/>
          </a:solidFill>
          <a:latin typeface="Calibri" pitchFamily="34" charset="0"/>
          <a:ea typeface="ＭＳ Ｐゴシック" charset="-128"/>
        </a:defRPr>
      </a:lvl5pPr>
      <a:lvl6pPr marL="562751" algn="ctr" rtl="0" fontAlgn="base">
        <a:spcBef>
          <a:spcPct val="0"/>
        </a:spcBef>
        <a:spcAft>
          <a:spcPct val="0"/>
        </a:spcAft>
        <a:defRPr kumimoji="1" sz="5417">
          <a:solidFill>
            <a:schemeClr val="tx1"/>
          </a:solidFill>
          <a:latin typeface="Calibri" pitchFamily="34" charset="0"/>
          <a:ea typeface="ＭＳ Ｐゴシック" charset="-128"/>
        </a:defRPr>
      </a:lvl6pPr>
      <a:lvl7pPr marL="1125500" algn="ctr" rtl="0" fontAlgn="base">
        <a:spcBef>
          <a:spcPct val="0"/>
        </a:spcBef>
        <a:spcAft>
          <a:spcPct val="0"/>
        </a:spcAft>
        <a:defRPr kumimoji="1" sz="5417">
          <a:solidFill>
            <a:schemeClr val="tx1"/>
          </a:solidFill>
          <a:latin typeface="Calibri" pitchFamily="34" charset="0"/>
          <a:ea typeface="ＭＳ Ｐゴシック" charset="-128"/>
        </a:defRPr>
      </a:lvl7pPr>
      <a:lvl8pPr marL="1688249" algn="ctr" rtl="0" fontAlgn="base">
        <a:spcBef>
          <a:spcPct val="0"/>
        </a:spcBef>
        <a:spcAft>
          <a:spcPct val="0"/>
        </a:spcAft>
        <a:defRPr kumimoji="1" sz="5417">
          <a:solidFill>
            <a:schemeClr val="tx1"/>
          </a:solidFill>
          <a:latin typeface="Calibri" pitchFamily="34" charset="0"/>
          <a:ea typeface="ＭＳ Ｐゴシック" charset="-128"/>
        </a:defRPr>
      </a:lvl8pPr>
      <a:lvl9pPr marL="2251000" algn="ctr" rtl="0" fontAlgn="base">
        <a:spcBef>
          <a:spcPct val="0"/>
        </a:spcBef>
        <a:spcAft>
          <a:spcPct val="0"/>
        </a:spcAft>
        <a:defRPr kumimoji="1" sz="5417">
          <a:solidFill>
            <a:schemeClr val="tx1"/>
          </a:solidFill>
          <a:latin typeface="Calibri" pitchFamily="34" charset="0"/>
          <a:ea typeface="ＭＳ Ｐゴシック" charset="-128"/>
        </a:defRPr>
      </a:lvl9pPr>
    </p:titleStyle>
    <p:bodyStyle>
      <a:lvl1pPr marL="422061" indent="-422061" algn="l" rtl="0" fontAlgn="base">
        <a:spcBef>
          <a:spcPct val="20000"/>
        </a:spcBef>
        <a:spcAft>
          <a:spcPct val="0"/>
        </a:spcAft>
        <a:buFont typeface="Arial" charset="0"/>
        <a:buChar char="•"/>
        <a:defRPr kumimoji="1" sz="3939" kern="1200">
          <a:solidFill>
            <a:schemeClr val="tx1"/>
          </a:solidFill>
          <a:latin typeface="+mn-lt"/>
          <a:ea typeface="+mn-ea"/>
          <a:cs typeface="+mn-cs"/>
        </a:defRPr>
      </a:lvl1pPr>
      <a:lvl2pPr marL="914468" indent="-351718" algn="l" rtl="0" fontAlgn="base">
        <a:spcBef>
          <a:spcPct val="20000"/>
        </a:spcBef>
        <a:spcAft>
          <a:spcPct val="0"/>
        </a:spcAft>
        <a:buFont typeface="Arial" charset="0"/>
        <a:buChar char="–"/>
        <a:defRPr kumimoji="1" sz="3446" kern="1200">
          <a:solidFill>
            <a:schemeClr val="tx1"/>
          </a:solidFill>
          <a:latin typeface="+mn-lt"/>
          <a:ea typeface="+mn-ea"/>
          <a:cs typeface="+mn-cs"/>
        </a:defRPr>
      </a:lvl2pPr>
      <a:lvl3pPr marL="1406875" indent="-281376" algn="l" rtl="0" fontAlgn="base">
        <a:spcBef>
          <a:spcPct val="20000"/>
        </a:spcBef>
        <a:spcAft>
          <a:spcPct val="0"/>
        </a:spcAft>
        <a:buFont typeface="Arial" charset="0"/>
        <a:buChar char="•"/>
        <a:defRPr kumimoji="1" sz="2954" kern="1200">
          <a:solidFill>
            <a:schemeClr val="tx1"/>
          </a:solidFill>
          <a:latin typeface="+mn-lt"/>
          <a:ea typeface="+mn-ea"/>
          <a:cs typeface="+mn-cs"/>
        </a:defRPr>
      </a:lvl3pPr>
      <a:lvl4pPr marL="1969625"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4pPr>
      <a:lvl5pPr marL="2532376"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5pPr>
      <a:lvl6pPr marL="30951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87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6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374"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500" rtl="0" eaLnBrk="1" latinLnBrk="0" hangingPunct="1">
        <a:defRPr kumimoji="1" sz="2215" kern="1200">
          <a:solidFill>
            <a:schemeClr val="tx1"/>
          </a:solidFill>
          <a:latin typeface="+mn-lt"/>
          <a:ea typeface="+mn-ea"/>
          <a:cs typeface="+mn-cs"/>
        </a:defRPr>
      </a:lvl1pPr>
      <a:lvl2pPr marL="562751" algn="l" defTabSz="1125500" rtl="0" eaLnBrk="1" latinLnBrk="0" hangingPunct="1">
        <a:defRPr kumimoji="1" sz="2215" kern="1200">
          <a:solidFill>
            <a:schemeClr val="tx1"/>
          </a:solidFill>
          <a:latin typeface="+mn-lt"/>
          <a:ea typeface="+mn-ea"/>
          <a:cs typeface="+mn-cs"/>
        </a:defRPr>
      </a:lvl2pPr>
      <a:lvl3pPr marL="1125500" algn="l" defTabSz="1125500" rtl="0" eaLnBrk="1" latinLnBrk="0" hangingPunct="1">
        <a:defRPr kumimoji="1" sz="2215" kern="1200">
          <a:solidFill>
            <a:schemeClr val="tx1"/>
          </a:solidFill>
          <a:latin typeface="+mn-lt"/>
          <a:ea typeface="+mn-ea"/>
          <a:cs typeface="+mn-cs"/>
        </a:defRPr>
      </a:lvl3pPr>
      <a:lvl4pPr marL="1688249" algn="l" defTabSz="1125500" rtl="0" eaLnBrk="1" latinLnBrk="0" hangingPunct="1">
        <a:defRPr kumimoji="1" sz="2215" kern="1200">
          <a:solidFill>
            <a:schemeClr val="tx1"/>
          </a:solidFill>
          <a:latin typeface="+mn-lt"/>
          <a:ea typeface="+mn-ea"/>
          <a:cs typeface="+mn-cs"/>
        </a:defRPr>
      </a:lvl4pPr>
      <a:lvl5pPr marL="2251000" algn="l" defTabSz="1125500" rtl="0" eaLnBrk="1" latinLnBrk="0" hangingPunct="1">
        <a:defRPr kumimoji="1" sz="2215" kern="1200">
          <a:solidFill>
            <a:schemeClr val="tx1"/>
          </a:solidFill>
          <a:latin typeface="+mn-lt"/>
          <a:ea typeface="+mn-ea"/>
          <a:cs typeface="+mn-cs"/>
        </a:defRPr>
      </a:lvl5pPr>
      <a:lvl6pPr marL="2813749" algn="l" defTabSz="1125500" rtl="0" eaLnBrk="1" latinLnBrk="0" hangingPunct="1">
        <a:defRPr kumimoji="1" sz="2215" kern="1200">
          <a:solidFill>
            <a:schemeClr val="tx1"/>
          </a:solidFill>
          <a:latin typeface="+mn-lt"/>
          <a:ea typeface="+mn-ea"/>
          <a:cs typeface="+mn-cs"/>
        </a:defRPr>
      </a:lvl6pPr>
      <a:lvl7pPr marL="3376499" algn="l" defTabSz="1125500" rtl="0" eaLnBrk="1" latinLnBrk="0" hangingPunct="1">
        <a:defRPr kumimoji="1" sz="2215" kern="1200">
          <a:solidFill>
            <a:schemeClr val="tx1"/>
          </a:solidFill>
          <a:latin typeface="+mn-lt"/>
          <a:ea typeface="+mn-ea"/>
          <a:cs typeface="+mn-cs"/>
        </a:defRPr>
      </a:lvl7pPr>
      <a:lvl8pPr marL="3939249" algn="l" defTabSz="1125500" rtl="0" eaLnBrk="1" latinLnBrk="0" hangingPunct="1">
        <a:defRPr kumimoji="1" sz="2215" kern="1200">
          <a:solidFill>
            <a:schemeClr val="tx1"/>
          </a:solidFill>
          <a:latin typeface="+mn-lt"/>
          <a:ea typeface="+mn-ea"/>
          <a:cs typeface="+mn-cs"/>
        </a:defRPr>
      </a:lvl8pPr>
      <a:lvl9pPr marL="4501998" algn="l" defTabSz="1125500"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5536" y="212042"/>
            <a:ext cx="8424936" cy="6433915"/>
          </a:xfrm>
        </p:spPr>
        <p:txBody>
          <a:bodyPr/>
          <a:lstStyle/>
          <a:p>
            <a:pPr algn="l"/>
            <a:r>
              <a:rPr kumimoji="1" lang="en-US" altLang="ja-JP" sz="2600" dirty="0"/>
              <a:t>※</a:t>
            </a:r>
            <a:r>
              <a:rPr kumimoji="1" lang="ja-JP" altLang="en-US" sz="2600" dirty="0"/>
              <a:t>本ページはご提出時には削除ください。</a:t>
            </a:r>
            <a:br>
              <a:rPr kumimoji="1" lang="en-US" altLang="ja-JP" sz="2600" dirty="0"/>
            </a:br>
            <a:br>
              <a:rPr kumimoji="1" lang="en-US" altLang="ja-JP" sz="2600" dirty="0"/>
            </a:br>
            <a:r>
              <a:rPr kumimoji="1" lang="ja-JP" altLang="en-US" sz="2600" dirty="0"/>
              <a:t>・以降のスライドの表題に沿って、申請書を作成してください。</a:t>
            </a:r>
            <a:br>
              <a:rPr kumimoji="1" lang="en-US" altLang="ja-JP" sz="2600" dirty="0"/>
            </a:br>
            <a:r>
              <a:rPr kumimoji="1" lang="ja-JP" altLang="en-US" sz="2600" dirty="0"/>
              <a:t>・本フォーマットに記載の表題や、記載の順番は変更しないでください。</a:t>
            </a:r>
            <a:br>
              <a:rPr kumimoji="1" lang="en-US" altLang="ja-JP" sz="2600" dirty="0"/>
            </a:br>
            <a:r>
              <a:rPr kumimoji="1" lang="ja-JP" altLang="en-US" sz="2600" dirty="0"/>
              <a:t>・なお、各表題について、複数のスライドにまたがっても問題ありません。</a:t>
            </a:r>
            <a:br>
              <a:rPr kumimoji="1" lang="en-US" altLang="ja-JP" sz="2600" dirty="0"/>
            </a:br>
            <a:r>
              <a:rPr kumimoji="1" lang="ja-JP" altLang="en-US" sz="2600" dirty="0"/>
              <a:t>・負荷削減のため、こちらの申請書を発表資料とし、ヒアリング審査会で使用していただきます。</a:t>
            </a:r>
            <a:br>
              <a:rPr kumimoji="1" lang="en-US" altLang="ja-JP" sz="2600" dirty="0"/>
            </a:br>
            <a:r>
              <a:rPr kumimoji="1" lang="ja-JP" altLang="en-US" sz="2600" dirty="0"/>
              <a:t>・審査会は発表</a:t>
            </a:r>
            <a:r>
              <a:rPr kumimoji="1" lang="en-US" altLang="ja-JP" sz="2600" dirty="0"/>
              <a:t>15</a:t>
            </a:r>
            <a:r>
              <a:rPr kumimoji="1" lang="ja-JP" altLang="en-US" sz="2600" dirty="0"/>
              <a:t>分間、質疑</a:t>
            </a:r>
            <a:r>
              <a:rPr kumimoji="1" lang="en-US" altLang="ja-JP" sz="2600" dirty="0"/>
              <a:t>20</a:t>
            </a:r>
            <a:r>
              <a:rPr kumimoji="1" lang="ja-JP" altLang="en-US" sz="2600" dirty="0"/>
              <a:t>分間程度を想定しております。</a:t>
            </a:r>
            <a:br>
              <a:rPr kumimoji="1" lang="en-US" altLang="ja-JP" sz="2600" dirty="0"/>
            </a:br>
            <a:r>
              <a:rPr kumimoji="1" lang="ja-JP" altLang="en-US" sz="2600" dirty="0"/>
              <a:t>・発表は</a:t>
            </a:r>
            <a:r>
              <a:rPr kumimoji="1" lang="en-US" altLang="ja-JP" sz="2600" dirty="0"/>
              <a:t>15</a:t>
            </a:r>
            <a:r>
              <a:rPr kumimoji="1" lang="ja-JP" altLang="en-US" sz="2600" dirty="0"/>
              <a:t>分間ですので、スライドが多い場合、作成した全てのスライドを</a:t>
            </a:r>
            <a:r>
              <a:rPr lang="ja-JP" altLang="en-US" sz="2600" dirty="0"/>
              <a:t>説明</a:t>
            </a:r>
            <a:r>
              <a:rPr kumimoji="1" lang="ja-JP" altLang="en-US" sz="2600" dirty="0"/>
              <a:t>する必要ありません。</a:t>
            </a:r>
            <a:br>
              <a:rPr kumimoji="1" lang="en-US" altLang="ja-JP" sz="2600" dirty="0"/>
            </a:br>
            <a:r>
              <a:rPr kumimoji="1" lang="ja-JP" altLang="en-US" sz="2600" dirty="0"/>
              <a:t>・発表資料だけでなく、参考資料を含めても問題ありません。</a:t>
            </a:r>
          </a:p>
        </p:txBody>
      </p:sp>
      <p:sp>
        <p:nvSpPr>
          <p:cNvPr id="3" name="スライド番号プレースホルダー 2">
            <a:extLst>
              <a:ext uri="{FF2B5EF4-FFF2-40B4-BE49-F238E27FC236}">
                <a16:creationId xmlns:a16="http://schemas.microsoft.com/office/drawing/2014/main" id="{29C7891B-6CA0-4558-BA07-D9EA700E3A83}"/>
              </a:ext>
            </a:extLst>
          </p:cNvPr>
          <p:cNvSpPr>
            <a:spLocks noGrp="1"/>
          </p:cNvSpPr>
          <p:nvPr>
            <p:ph type="sldNum" sz="quarter" idx="12"/>
          </p:nvPr>
        </p:nvSpPr>
        <p:spPr/>
        <p:txBody>
          <a:bodyPr/>
          <a:lstStyle/>
          <a:p>
            <a:pPr>
              <a:defRPr/>
            </a:pPr>
            <a:fld id="{ED67F9F1-47E4-4B57-8C92-3A7E612D0C3D}" type="slidenum">
              <a:rPr lang="ja-JP" altLang="en-US" smtClean="0"/>
              <a:pPr>
                <a:defRPr/>
              </a:pPr>
              <a:t>1</a:t>
            </a:fld>
            <a:endParaRPr lang="ja-JP" altLang="en-US"/>
          </a:p>
        </p:txBody>
      </p:sp>
    </p:spTree>
    <p:extLst>
      <p:ext uri="{BB962C8B-B14F-4D97-AF65-F5344CB8AC3E}">
        <p14:creationId xmlns:p14="http://schemas.microsoft.com/office/powerpoint/2010/main" val="3018812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5</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．実施内容</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397C9C-A12F-4EDA-977A-3357B3098484}"/>
              </a:ext>
            </a:extLst>
          </p:cNvPr>
          <p:cNvSpPr txBox="1"/>
          <p:nvPr/>
        </p:nvSpPr>
        <p:spPr>
          <a:xfrm>
            <a:off x="251520" y="541300"/>
            <a:ext cx="8153194" cy="707886"/>
          </a:xfrm>
          <a:prstGeom prst="rect">
            <a:avLst/>
          </a:prstGeom>
          <a:noFill/>
        </p:spPr>
        <p:txBody>
          <a:bodyPr wrap="none" rtlCol="0">
            <a:spAutoFit/>
          </a:bodyPr>
          <a:lstStyle/>
          <a:p>
            <a:r>
              <a:rPr kumimoji="1" lang="ja-JP" altLang="en-US" sz="2000" dirty="0"/>
              <a:t>（</a:t>
            </a:r>
            <a:r>
              <a:rPr lang="en-US" altLang="ja-JP" sz="2000" dirty="0"/>
              <a:t>2</a:t>
            </a:r>
            <a:r>
              <a:rPr kumimoji="1" lang="ja-JP" altLang="en-US" sz="2000" dirty="0"/>
              <a:t>）高校生等へ持続的にアントレプレナーシップ教育プログラムを提供する</a:t>
            </a:r>
            <a:endParaRPr kumimoji="1" lang="en-US" altLang="ja-JP" sz="2000" dirty="0"/>
          </a:p>
          <a:p>
            <a:r>
              <a:rPr kumimoji="1" lang="ja-JP" altLang="en-US" sz="2000" dirty="0"/>
              <a:t>　　 体制の構築</a:t>
            </a:r>
          </a:p>
        </p:txBody>
      </p:sp>
      <p:sp>
        <p:nvSpPr>
          <p:cNvPr id="6" name="Text Box 21">
            <a:extLst>
              <a:ext uri="{FF2B5EF4-FFF2-40B4-BE49-F238E27FC236}">
                <a16:creationId xmlns:a16="http://schemas.microsoft.com/office/drawing/2014/main" id="{B0B08B62-088F-4ED5-A008-1B3429D77257}"/>
              </a:ext>
            </a:extLst>
          </p:cNvPr>
          <p:cNvSpPr txBox="1">
            <a:spLocks noChangeArrowheads="1"/>
          </p:cNvSpPr>
          <p:nvPr/>
        </p:nvSpPr>
        <p:spPr bwMode="auto">
          <a:xfrm>
            <a:off x="368278" y="1628800"/>
            <a:ext cx="8407444" cy="3477875"/>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以下内容を含めて記載してください。</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a:p>
            <a:pPr marL="659418" indent="-342900" defTabSz="422024" fontAlgn="auto">
              <a:spcAft>
                <a:spcPts val="0"/>
              </a:spcAft>
              <a:defRPr/>
            </a:pPr>
            <a:r>
              <a:rPr lang="en-US" altLang="ja-JP" sz="2000" dirty="0">
                <a:solidFill>
                  <a:srgbClr val="00B0F0"/>
                </a:solidFill>
                <a:latin typeface="ＭＳ Ｐゴシック" panose="020B0600070205080204" pitchFamily="50" charset="-128"/>
              </a:rPr>
              <a:t>PF</a:t>
            </a:r>
            <a:r>
              <a:rPr lang="ja-JP" altLang="en-US" sz="2000" dirty="0">
                <a:solidFill>
                  <a:srgbClr val="00B0F0"/>
                </a:solidFill>
                <a:latin typeface="ＭＳ Ｐゴシック" panose="020B0600070205080204" pitchFamily="50" charset="-128"/>
              </a:rPr>
              <a:t>内の協力機関、自治体、民間企業、高校等、起業家等も巻き込んだ推進体制の構築について</a:t>
            </a:r>
            <a:endParaRPr lang="en-US" altLang="ja-JP" sz="2000" dirty="0">
              <a:solidFill>
                <a:srgbClr val="00B0F0"/>
              </a:solidFill>
              <a:latin typeface="ＭＳ Ｐゴシック" panose="020B0600070205080204" pitchFamily="50" charset="-128"/>
            </a:endParaRPr>
          </a:p>
          <a:p>
            <a:pPr marL="659418" indent="-342900" defTabSz="422024" fontAlgn="auto">
              <a:spcAft>
                <a:spcPts val="0"/>
              </a:spcAft>
              <a:defRPr/>
            </a:pPr>
            <a:endParaRPr lang="en-US" altLang="ja-JP" sz="20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2000" dirty="0">
                <a:solidFill>
                  <a:srgbClr val="00B0F0"/>
                </a:solidFill>
                <a:latin typeface="ＭＳ Ｐゴシック" panose="020B0600070205080204" pitchFamily="50" charset="-128"/>
              </a:rPr>
              <a:t>高校生等へプログラムを提供するにあたり、希望する協力者（アントレプレナーシップ教育を受講した大学生、起業家および大学・高校等の教職員等）への必要な研修の実施や、協力者の人材プールの構築といった協力体制の整備について</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3DED0338-AEEC-4FA1-A74C-D09830AD9E86}"/>
              </a:ext>
            </a:extLst>
          </p:cNvPr>
          <p:cNvSpPr>
            <a:spLocks noGrp="1"/>
          </p:cNvSpPr>
          <p:nvPr>
            <p:ph type="sldNum" sz="quarter" idx="12"/>
          </p:nvPr>
        </p:nvSpPr>
        <p:spPr/>
        <p:txBody>
          <a:bodyPr/>
          <a:lstStyle/>
          <a:p>
            <a:pPr>
              <a:defRPr/>
            </a:pPr>
            <a:fld id="{ED67F9F1-47E4-4B57-8C92-3A7E612D0C3D}" type="slidenum">
              <a:rPr lang="ja-JP" altLang="en-US" smtClean="0"/>
              <a:pPr>
                <a:defRPr/>
              </a:pPr>
              <a:t>10</a:t>
            </a:fld>
            <a:endParaRPr lang="ja-JP" altLang="en-US"/>
          </a:p>
        </p:txBody>
      </p:sp>
    </p:spTree>
    <p:extLst>
      <p:ext uri="{BB962C8B-B14F-4D97-AF65-F5344CB8AC3E}">
        <p14:creationId xmlns:p14="http://schemas.microsoft.com/office/powerpoint/2010/main" val="1213272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5</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．実施内容</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397C9C-A12F-4EDA-977A-3357B3098484}"/>
              </a:ext>
            </a:extLst>
          </p:cNvPr>
          <p:cNvSpPr txBox="1"/>
          <p:nvPr/>
        </p:nvSpPr>
        <p:spPr>
          <a:xfrm>
            <a:off x="251520" y="541300"/>
            <a:ext cx="4828566" cy="400110"/>
          </a:xfrm>
          <a:prstGeom prst="rect">
            <a:avLst/>
          </a:prstGeom>
          <a:noFill/>
        </p:spPr>
        <p:txBody>
          <a:bodyPr wrap="none" rtlCol="0">
            <a:spAutoFit/>
          </a:bodyPr>
          <a:lstStyle/>
          <a:p>
            <a:r>
              <a:rPr kumimoji="1" lang="ja-JP" altLang="en-US" sz="2000" dirty="0"/>
              <a:t>（</a:t>
            </a:r>
            <a:r>
              <a:rPr kumimoji="1" lang="en-US" altLang="ja-JP" sz="2000" dirty="0"/>
              <a:t>3</a:t>
            </a:r>
            <a:r>
              <a:rPr kumimoji="1" lang="ja-JP" altLang="en-US" sz="2000" dirty="0"/>
              <a:t>）本取組に関する広報・イベント等の実施</a:t>
            </a:r>
          </a:p>
        </p:txBody>
      </p:sp>
      <p:sp>
        <p:nvSpPr>
          <p:cNvPr id="2" name="スライド番号プレースホルダー 1">
            <a:extLst>
              <a:ext uri="{FF2B5EF4-FFF2-40B4-BE49-F238E27FC236}">
                <a16:creationId xmlns:a16="http://schemas.microsoft.com/office/drawing/2014/main" id="{8A12911F-B56F-46CC-8FF3-55CF994452A8}"/>
              </a:ext>
            </a:extLst>
          </p:cNvPr>
          <p:cNvSpPr>
            <a:spLocks noGrp="1"/>
          </p:cNvSpPr>
          <p:nvPr>
            <p:ph type="sldNum" sz="quarter" idx="12"/>
          </p:nvPr>
        </p:nvSpPr>
        <p:spPr/>
        <p:txBody>
          <a:bodyPr/>
          <a:lstStyle/>
          <a:p>
            <a:pPr>
              <a:defRPr/>
            </a:pPr>
            <a:fld id="{ED67F9F1-47E4-4B57-8C92-3A7E612D0C3D}" type="slidenum">
              <a:rPr lang="ja-JP" altLang="en-US" smtClean="0"/>
              <a:pPr>
                <a:defRPr/>
              </a:pPr>
              <a:t>11</a:t>
            </a:fld>
            <a:endParaRPr lang="ja-JP" altLang="en-US"/>
          </a:p>
        </p:txBody>
      </p:sp>
      <p:sp>
        <p:nvSpPr>
          <p:cNvPr id="7" name="Text Box 21">
            <a:extLst>
              <a:ext uri="{FF2B5EF4-FFF2-40B4-BE49-F238E27FC236}">
                <a16:creationId xmlns:a16="http://schemas.microsoft.com/office/drawing/2014/main" id="{92FF3525-822E-41CD-B21F-0BB4AABFE640}"/>
              </a:ext>
            </a:extLst>
          </p:cNvPr>
          <p:cNvSpPr txBox="1">
            <a:spLocks noChangeArrowheads="1"/>
          </p:cNvSpPr>
          <p:nvPr/>
        </p:nvSpPr>
        <p:spPr bwMode="auto">
          <a:xfrm>
            <a:off x="358593" y="1556792"/>
            <a:ext cx="8407444" cy="2923877"/>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以下内容を含めて記載してください。</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2000" dirty="0">
                <a:solidFill>
                  <a:srgbClr val="00B0F0"/>
                </a:solidFill>
                <a:latin typeface="ＭＳ Ｐゴシック" panose="020B0600070205080204" pitchFamily="50" charset="-128"/>
              </a:rPr>
              <a:t>本取組の積極的かつ効果的な広報について</a:t>
            </a: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　</a:t>
            </a:r>
            <a:r>
              <a:rPr lang="en-US" altLang="ja-JP" sz="2000" dirty="0">
                <a:solidFill>
                  <a:srgbClr val="00B0F0"/>
                </a:solidFill>
                <a:latin typeface="ＭＳ Ｐゴシック" panose="020B0600070205080204" pitchFamily="50" charset="-128"/>
              </a:rPr>
              <a:t>-</a:t>
            </a:r>
            <a:r>
              <a:rPr lang="ja-JP" altLang="en-US" sz="2000" dirty="0">
                <a:solidFill>
                  <a:srgbClr val="00B0F0"/>
                </a:solidFill>
                <a:latin typeface="ＭＳ Ｐゴシック" panose="020B0600070205080204" pitchFamily="50" charset="-128"/>
              </a:rPr>
              <a:t>対外的な情報の</a:t>
            </a:r>
            <a:r>
              <a:rPr lang="en-US" altLang="ja-JP" sz="2000" dirty="0">
                <a:solidFill>
                  <a:srgbClr val="00B0F0"/>
                </a:solidFill>
                <a:latin typeface="ＭＳ Ｐゴシック" panose="020B0600070205080204" pitchFamily="50" charset="-128"/>
              </a:rPr>
              <a:t>web</a:t>
            </a:r>
            <a:r>
              <a:rPr lang="ja-JP" altLang="en-US" sz="2000" dirty="0">
                <a:solidFill>
                  <a:srgbClr val="00B0F0"/>
                </a:solidFill>
                <a:latin typeface="ＭＳ Ｐゴシック" panose="020B0600070205080204" pitchFamily="50" charset="-128"/>
              </a:rPr>
              <a:t>サイト等での発信</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en-US" altLang="ja-JP" sz="2000" dirty="0">
                <a:solidFill>
                  <a:srgbClr val="00B0F0"/>
                </a:solidFill>
                <a:latin typeface="ＭＳ Ｐゴシック" panose="020B0600070205080204" pitchFamily="50" charset="-128"/>
              </a:rPr>
              <a:t>  -</a:t>
            </a:r>
            <a:r>
              <a:rPr lang="ja-JP" altLang="en-US" sz="2000" dirty="0">
                <a:solidFill>
                  <a:srgbClr val="00B0F0"/>
                </a:solidFill>
                <a:latin typeface="ＭＳ Ｐゴシック" panose="020B0600070205080204" pitchFamily="50" charset="-128"/>
              </a:rPr>
              <a:t>高校等や自治体（知事部局等）を通じたプログラムの広報</a:t>
            </a:r>
          </a:p>
          <a:p>
            <a:pPr marL="659418" indent="-342900" defTabSz="422024" fontAlgn="auto">
              <a:spcAft>
                <a:spcPts val="0"/>
              </a:spcAft>
              <a:defRPr/>
            </a:pPr>
            <a:r>
              <a:rPr lang="ja-JP" altLang="en-US" sz="2000" dirty="0">
                <a:solidFill>
                  <a:srgbClr val="00B0F0"/>
                </a:solidFill>
                <a:latin typeface="ＭＳ Ｐゴシック" panose="020B0600070205080204" pitchFamily="50" charset="-128"/>
              </a:rPr>
              <a:t>ノウハウの共有ができるようなコミュニティ形成や、ネットワーク構築イベント等の実施について</a:t>
            </a: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p:txBody>
      </p:sp>
    </p:spTree>
    <p:extLst>
      <p:ext uri="{BB962C8B-B14F-4D97-AF65-F5344CB8AC3E}">
        <p14:creationId xmlns:p14="http://schemas.microsoft.com/office/powerpoint/2010/main" val="2691846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5</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．実施内容</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397C9C-A12F-4EDA-977A-3357B3098484}"/>
              </a:ext>
            </a:extLst>
          </p:cNvPr>
          <p:cNvSpPr txBox="1"/>
          <p:nvPr/>
        </p:nvSpPr>
        <p:spPr>
          <a:xfrm>
            <a:off x="251520" y="541300"/>
            <a:ext cx="3990195" cy="400110"/>
          </a:xfrm>
          <a:prstGeom prst="rect">
            <a:avLst/>
          </a:prstGeom>
          <a:noFill/>
        </p:spPr>
        <p:txBody>
          <a:bodyPr wrap="none" rtlCol="0">
            <a:spAutoFit/>
          </a:bodyPr>
          <a:lstStyle/>
          <a:p>
            <a:r>
              <a:rPr kumimoji="1" lang="ja-JP" altLang="en-US" sz="2000" dirty="0"/>
              <a:t>（</a:t>
            </a:r>
            <a:r>
              <a:rPr kumimoji="1" lang="en-US" altLang="ja-JP" sz="2000" dirty="0"/>
              <a:t>4</a:t>
            </a:r>
            <a:r>
              <a:rPr kumimoji="1" lang="ja-JP" altLang="en-US" sz="2000" dirty="0"/>
              <a:t>）プログラムの定着に向けた取組</a:t>
            </a:r>
          </a:p>
        </p:txBody>
      </p:sp>
      <p:sp>
        <p:nvSpPr>
          <p:cNvPr id="7" name="Text Box 21">
            <a:extLst>
              <a:ext uri="{FF2B5EF4-FFF2-40B4-BE49-F238E27FC236}">
                <a16:creationId xmlns:a16="http://schemas.microsoft.com/office/drawing/2014/main" id="{AFF44E38-0949-4CDE-8B65-FF2F2E0A24C3}"/>
              </a:ext>
            </a:extLst>
          </p:cNvPr>
          <p:cNvSpPr txBox="1">
            <a:spLocks noChangeArrowheads="1"/>
          </p:cNvSpPr>
          <p:nvPr/>
        </p:nvSpPr>
        <p:spPr bwMode="auto">
          <a:xfrm>
            <a:off x="368278" y="1556792"/>
            <a:ext cx="8407444" cy="1446550"/>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以下内容を含めて記載してください。</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2000" dirty="0">
                <a:solidFill>
                  <a:srgbClr val="00B0F0"/>
                </a:solidFill>
                <a:latin typeface="ＭＳ Ｐゴシック" panose="020B0600070205080204" pitchFamily="50" charset="-128"/>
              </a:rPr>
              <a:t>本支援終了後も高校生等へ持続的にアントレプレナーシップ教育プログラムを提供できる仕組みの検討について</a:t>
            </a:r>
            <a:endParaRPr lang="en-US" altLang="ja-JP" sz="2000" dirty="0">
              <a:solidFill>
                <a:srgbClr val="00B0F0"/>
              </a:solidFill>
              <a:latin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8A12911F-B56F-46CC-8FF3-55CF994452A8}"/>
              </a:ext>
            </a:extLst>
          </p:cNvPr>
          <p:cNvSpPr>
            <a:spLocks noGrp="1"/>
          </p:cNvSpPr>
          <p:nvPr>
            <p:ph type="sldNum" sz="quarter" idx="12"/>
          </p:nvPr>
        </p:nvSpPr>
        <p:spPr/>
        <p:txBody>
          <a:bodyPr/>
          <a:lstStyle/>
          <a:p>
            <a:pPr>
              <a:defRPr/>
            </a:pPr>
            <a:fld id="{ED67F9F1-47E4-4B57-8C92-3A7E612D0C3D}" type="slidenum">
              <a:rPr lang="ja-JP" altLang="en-US" smtClean="0"/>
              <a:pPr>
                <a:defRPr/>
              </a:pPr>
              <a:t>12</a:t>
            </a:fld>
            <a:endParaRPr lang="ja-JP" altLang="en-US"/>
          </a:p>
        </p:txBody>
      </p:sp>
    </p:spTree>
    <p:extLst>
      <p:ext uri="{BB962C8B-B14F-4D97-AF65-F5344CB8AC3E}">
        <p14:creationId xmlns:p14="http://schemas.microsoft.com/office/powerpoint/2010/main" val="530153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6</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．執行計画</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2F73332-3B6B-4029-8FA9-86AE46E77550}"/>
              </a:ext>
            </a:extLst>
          </p:cNvPr>
          <p:cNvSpPr txBox="1"/>
          <p:nvPr/>
        </p:nvSpPr>
        <p:spPr>
          <a:xfrm>
            <a:off x="246634" y="766189"/>
            <a:ext cx="7925766" cy="400110"/>
          </a:xfrm>
          <a:prstGeom prst="rect">
            <a:avLst/>
          </a:prstGeom>
          <a:solidFill>
            <a:schemeClr val="bg1">
              <a:alpha val="75000"/>
            </a:schemeClr>
          </a:solidFill>
          <a:ln>
            <a:noFill/>
            <a:prstDash val="dash"/>
          </a:ln>
        </p:spPr>
        <p:txBody>
          <a:bodyPr wrap="square" rtlCol="0">
            <a:spAutoFit/>
          </a:bodyPr>
          <a:lstStyle/>
          <a:p>
            <a:pPr marR="0" lvl="0" defTabSz="914400" rtl="0" eaLnBrk="1" fontAlgn="base" latinLnBrk="0" hangingPunct="1">
              <a:lnSpc>
                <a:spcPct val="100000"/>
              </a:lnSpc>
              <a:spcBef>
                <a:spcPct val="0"/>
              </a:spcBef>
              <a:spcAft>
                <a:spcPct val="0"/>
              </a:spcAft>
              <a:buClrTx/>
              <a:buSzTx/>
              <a:tabLst/>
              <a:defRPr/>
            </a:pPr>
            <a:r>
              <a:rPr lang="ja-JP" altLang="en-US" sz="2000" dirty="0"/>
              <a:t>機関ごとの資金配分（直接経費）　　　</a:t>
            </a:r>
            <a:r>
              <a:rPr lang="en-US" altLang="ja-JP" sz="2000" dirty="0"/>
              <a:t>※</a:t>
            </a:r>
            <a:r>
              <a:rPr lang="ja-JP" altLang="en-US" sz="2000" dirty="0"/>
              <a:t>詳細は予算計画書に記載　</a:t>
            </a:r>
            <a:endParaRPr lang="en-US" altLang="ja-JP" sz="2000" dirty="0"/>
          </a:p>
        </p:txBody>
      </p:sp>
      <p:sp>
        <p:nvSpPr>
          <p:cNvPr id="2" name="スライド番号プレースホルダー 1">
            <a:extLst>
              <a:ext uri="{FF2B5EF4-FFF2-40B4-BE49-F238E27FC236}">
                <a16:creationId xmlns:a16="http://schemas.microsoft.com/office/drawing/2014/main" id="{7B1E689D-4A17-477E-8077-A66C1E8F4D63}"/>
              </a:ext>
            </a:extLst>
          </p:cNvPr>
          <p:cNvSpPr>
            <a:spLocks noGrp="1"/>
          </p:cNvSpPr>
          <p:nvPr>
            <p:ph type="sldNum" sz="quarter" idx="12"/>
          </p:nvPr>
        </p:nvSpPr>
        <p:spPr/>
        <p:txBody>
          <a:bodyPr/>
          <a:lstStyle/>
          <a:p>
            <a:pPr>
              <a:defRPr/>
            </a:pPr>
            <a:fld id="{ED67F9F1-47E4-4B57-8C92-3A7E612D0C3D}" type="slidenum">
              <a:rPr lang="ja-JP" altLang="en-US" smtClean="0"/>
              <a:pPr>
                <a:defRPr/>
              </a:pPr>
              <a:t>13</a:t>
            </a:fld>
            <a:endParaRPr lang="ja-JP" altLang="en-US"/>
          </a:p>
        </p:txBody>
      </p:sp>
      <p:graphicFrame>
        <p:nvGraphicFramePr>
          <p:cNvPr id="8" name="表 7">
            <a:extLst>
              <a:ext uri="{FF2B5EF4-FFF2-40B4-BE49-F238E27FC236}">
                <a16:creationId xmlns:a16="http://schemas.microsoft.com/office/drawing/2014/main" id="{734BBB8D-874E-41A9-9045-9F35404C29AD}"/>
              </a:ext>
            </a:extLst>
          </p:cNvPr>
          <p:cNvGraphicFramePr>
            <a:graphicFrameLocks noGrp="1"/>
          </p:cNvGraphicFramePr>
          <p:nvPr>
            <p:extLst>
              <p:ext uri="{D42A27DB-BD31-4B8C-83A1-F6EECF244321}">
                <p14:modId xmlns:p14="http://schemas.microsoft.com/office/powerpoint/2010/main" val="1519068302"/>
              </p:ext>
            </p:extLst>
          </p:nvPr>
        </p:nvGraphicFramePr>
        <p:xfrm>
          <a:off x="971600" y="5574474"/>
          <a:ext cx="4814116" cy="415170"/>
        </p:xfrm>
        <a:graphic>
          <a:graphicData uri="http://schemas.openxmlformats.org/drawingml/2006/table">
            <a:tbl>
              <a:tblPr firstRow="1" firstCol="1" bandRow="1">
                <a:tableStyleId>{5940675A-B579-460E-94D1-54222C63F5DA}</a:tableStyleId>
              </a:tblPr>
              <a:tblGrid>
                <a:gridCol w="3024336">
                  <a:extLst>
                    <a:ext uri="{9D8B030D-6E8A-4147-A177-3AD203B41FA5}">
                      <a16:colId xmlns:a16="http://schemas.microsoft.com/office/drawing/2014/main" val="2409593541"/>
                    </a:ext>
                  </a:extLst>
                </a:gridCol>
                <a:gridCol w="1789780">
                  <a:extLst>
                    <a:ext uri="{9D8B030D-6E8A-4147-A177-3AD203B41FA5}">
                      <a16:colId xmlns:a16="http://schemas.microsoft.com/office/drawing/2014/main" val="1358988349"/>
                    </a:ext>
                  </a:extLst>
                </a:gridCol>
              </a:tblGrid>
              <a:tr h="415170">
                <a:tc>
                  <a:txBody>
                    <a:bodyPr/>
                    <a:lstStyle/>
                    <a:p>
                      <a:pPr algn="just">
                        <a:lnSpc>
                          <a:spcPts val="2200"/>
                        </a:lnSpc>
                      </a:pPr>
                      <a:r>
                        <a:rPr lang="ja-JP" altLang="en-US" sz="16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endParaRPr lang="ja-JP" altLang="ja-JP" sz="16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1177894027"/>
                  </a:ext>
                </a:extLst>
              </a:tr>
            </a:tbl>
          </a:graphicData>
        </a:graphic>
      </p:graphicFrame>
      <p:graphicFrame>
        <p:nvGraphicFramePr>
          <p:cNvPr id="9" name="表 8">
            <a:extLst>
              <a:ext uri="{FF2B5EF4-FFF2-40B4-BE49-F238E27FC236}">
                <a16:creationId xmlns:a16="http://schemas.microsoft.com/office/drawing/2014/main" id="{8C749441-E9DA-44E3-A913-15B068BDEF40}"/>
              </a:ext>
            </a:extLst>
          </p:cNvPr>
          <p:cNvGraphicFramePr>
            <a:graphicFrameLocks noGrp="1"/>
          </p:cNvGraphicFramePr>
          <p:nvPr>
            <p:extLst>
              <p:ext uri="{D42A27DB-BD31-4B8C-83A1-F6EECF244321}">
                <p14:modId xmlns:p14="http://schemas.microsoft.com/office/powerpoint/2010/main" val="3129709177"/>
              </p:ext>
            </p:extLst>
          </p:nvPr>
        </p:nvGraphicFramePr>
        <p:xfrm>
          <a:off x="971600" y="1258919"/>
          <a:ext cx="4814116" cy="3321360"/>
        </p:xfrm>
        <a:graphic>
          <a:graphicData uri="http://schemas.openxmlformats.org/drawingml/2006/table">
            <a:tbl>
              <a:tblPr firstRow="1" firstCol="1" bandRow="1">
                <a:tableStyleId>{5940675A-B579-460E-94D1-54222C63F5DA}</a:tableStyleId>
              </a:tblPr>
              <a:tblGrid>
                <a:gridCol w="1266810">
                  <a:extLst>
                    <a:ext uri="{9D8B030D-6E8A-4147-A177-3AD203B41FA5}">
                      <a16:colId xmlns:a16="http://schemas.microsoft.com/office/drawing/2014/main" val="2409593541"/>
                    </a:ext>
                  </a:extLst>
                </a:gridCol>
                <a:gridCol w="1773653">
                  <a:extLst>
                    <a:ext uri="{9D8B030D-6E8A-4147-A177-3AD203B41FA5}">
                      <a16:colId xmlns:a16="http://schemas.microsoft.com/office/drawing/2014/main" val="1582032239"/>
                    </a:ext>
                  </a:extLst>
                </a:gridCol>
                <a:gridCol w="1773653">
                  <a:extLst>
                    <a:ext uri="{9D8B030D-6E8A-4147-A177-3AD203B41FA5}">
                      <a16:colId xmlns:a16="http://schemas.microsoft.com/office/drawing/2014/main" val="94097099"/>
                    </a:ext>
                  </a:extLst>
                </a:gridCol>
              </a:tblGrid>
              <a:tr h="415170">
                <a:tc>
                  <a:txBody>
                    <a:bodyPr/>
                    <a:lstStyle/>
                    <a:p>
                      <a:pPr algn="just">
                        <a:lnSpc>
                          <a:spcPts val="2200"/>
                        </a:lnSpc>
                      </a:pP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effectLst/>
                        </a:rPr>
                        <a:t>機関名</a:t>
                      </a:r>
                      <a:endParaRPr lang="en-US" altLang="ja-JP" sz="1600" kern="100" dirty="0">
                        <a:effectLst/>
                      </a:endParaRPr>
                    </a:p>
                  </a:txBody>
                  <a:tcPr marL="87024" marR="87024" marT="0" marB="0" anchor="ctr"/>
                </a:tc>
                <a:tc>
                  <a:txBody>
                    <a:bodyPr/>
                    <a:lstStyle/>
                    <a:p>
                      <a:pPr algn="ctr">
                        <a:lnSpc>
                          <a:spcPts val="2200"/>
                        </a:lnSpc>
                      </a:pPr>
                      <a:r>
                        <a:rPr lang="ja-JP" altLang="en-US" sz="1600" kern="100" dirty="0">
                          <a:effectLst/>
                        </a:rPr>
                        <a:t>希望額（千円）</a:t>
                      </a:r>
                      <a:endParaRPr lang="en-US" altLang="ja-JP" sz="1600" kern="100" dirty="0">
                        <a:effectLst/>
                      </a:endParaRPr>
                    </a:p>
                  </a:txBody>
                  <a:tcPr marL="87024" marR="87024" marT="0" marB="0" anchor="ctr"/>
                </a:tc>
                <a:extLst>
                  <a:ext uri="{0D108BD9-81ED-4DB2-BD59-A6C34878D82A}">
                    <a16:rowId xmlns:a16="http://schemas.microsoft.com/office/drawing/2014/main" val="1177894027"/>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主幹機関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460781836"/>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1434960541"/>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alt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高専</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1139562879"/>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1918680290"/>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4119390107"/>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2547593173"/>
                  </a:ext>
                </a:extLst>
              </a:tr>
              <a:tr h="415170">
                <a:tc>
                  <a:txBody>
                    <a:bodyPr/>
                    <a:lstStyle/>
                    <a:p>
                      <a:pPr algn="just">
                        <a:lnSpc>
                          <a:spcPts val="2200"/>
                        </a:lnSpc>
                      </a:pPr>
                      <a:r>
                        <a:rPr lang="ja-JP" altLang="en-US"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a:t>
                      </a:r>
                      <a:endParaRPr lang="ja-JP" sz="1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7024" marR="87024" marT="0" marB="0" anchor="ctr"/>
                </a:tc>
                <a:tc>
                  <a:txBody>
                    <a:bodyPr/>
                    <a:lstStyle/>
                    <a:p>
                      <a:pPr algn="just">
                        <a:lnSpc>
                          <a:spcPts val="2200"/>
                        </a:lnSpc>
                      </a:pPr>
                      <a:r>
                        <a:rPr lang="ja-JP" sz="1600" kern="100" dirty="0">
                          <a:effectLst/>
                        </a:rPr>
                        <a:t>■■</a:t>
                      </a:r>
                      <a:r>
                        <a:rPr lang="ja-JP" altLang="en-US" sz="1600" kern="100" dirty="0">
                          <a:effectLst/>
                        </a:rPr>
                        <a:t>大学</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tc>
                  <a:txBody>
                    <a:bodyPr/>
                    <a:lstStyle/>
                    <a:p>
                      <a:pPr algn="ctr">
                        <a:lnSpc>
                          <a:spcPts val="2200"/>
                        </a:lnSpc>
                      </a:pPr>
                      <a:r>
                        <a:rPr lang="ja-JP" altLang="en-US" sz="1600" kern="100" dirty="0">
                          <a:solidFill>
                            <a:srgbClr val="00B0F0"/>
                          </a:solidFill>
                          <a:effectLst/>
                          <a:latin typeface="+mn-ea"/>
                          <a:ea typeface="+mn-ea"/>
                        </a:rPr>
                        <a:t>・・・</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24" marR="87024" marT="0" marB="0" anchor="ctr"/>
                </a:tc>
                <a:extLst>
                  <a:ext uri="{0D108BD9-81ED-4DB2-BD59-A6C34878D82A}">
                    <a16:rowId xmlns:a16="http://schemas.microsoft.com/office/drawing/2014/main" val="3026052603"/>
                  </a:ext>
                </a:extLst>
              </a:tr>
            </a:tbl>
          </a:graphicData>
        </a:graphic>
      </p:graphicFrame>
      <p:sp>
        <p:nvSpPr>
          <p:cNvPr id="10" name="角丸四角形吹き出し 5393">
            <a:extLst>
              <a:ext uri="{FF2B5EF4-FFF2-40B4-BE49-F238E27FC236}">
                <a16:creationId xmlns:a16="http://schemas.microsoft.com/office/drawing/2014/main" id="{761567E2-8616-4348-975C-25EBCCD2F0EA}"/>
              </a:ext>
            </a:extLst>
          </p:cNvPr>
          <p:cNvSpPr/>
          <p:nvPr/>
        </p:nvSpPr>
        <p:spPr>
          <a:xfrm>
            <a:off x="1581224" y="4725144"/>
            <a:ext cx="2016224" cy="569965"/>
          </a:xfrm>
          <a:prstGeom prst="wedgeRoundRectCallout">
            <a:avLst>
              <a:gd name="adj1" fmla="val -41496"/>
              <a:gd name="adj2" fmla="val -165476"/>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適宜行は増やしてください。</a:t>
            </a:r>
            <a:endParaRPr lang="ja-JP" sz="110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12" name="角丸四角形吹き出し 5393">
            <a:extLst>
              <a:ext uri="{FF2B5EF4-FFF2-40B4-BE49-F238E27FC236}">
                <a16:creationId xmlns:a16="http://schemas.microsoft.com/office/drawing/2014/main" id="{B06E605C-4D4A-49D8-A7EF-583EF1D3C3B3}"/>
              </a:ext>
            </a:extLst>
          </p:cNvPr>
          <p:cNvSpPr/>
          <p:nvPr/>
        </p:nvSpPr>
        <p:spPr>
          <a:xfrm>
            <a:off x="6012160" y="2439640"/>
            <a:ext cx="2699792" cy="1017953"/>
          </a:xfrm>
          <a:prstGeom prst="wedgeRoundRectCallout">
            <a:avLst>
              <a:gd name="adj1" fmla="val -97187"/>
              <a:gd name="adj2" fmla="val -164770"/>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本スライドでは機関ごとの金額（直接経費）のみ記載し、具体的な執行計画の内訳は</a:t>
            </a:r>
            <a:r>
              <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Excel</a:t>
            </a:r>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の予算計画書に記載してください。</a:t>
            </a:r>
            <a:endPar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327876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9C7891B-6CA0-4558-BA07-D9EA700E3A83}"/>
              </a:ext>
            </a:extLst>
          </p:cNvPr>
          <p:cNvSpPr>
            <a:spLocks noGrp="1"/>
          </p:cNvSpPr>
          <p:nvPr>
            <p:ph type="sldNum" sz="quarter" idx="12"/>
          </p:nvPr>
        </p:nvSpPr>
        <p:spPr/>
        <p:txBody>
          <a:bodyPr/>
          <a:lstStyle/>
          <a:p>
            <a:pPr>
              <a:defRPr/>
            </a:pPr>
            <a:fld id="{ED67F9F1-47E4-4B57-8C92-3A7E612D0C3D}" type="slidenum">
              <a:rPr lang="ja-JP" altLang="en-US" smtClean="0"/>
              <a:pPr>
                <a:defRPr/>
              </a:pPr>
              <a:t>14</a:t>
            </a:fld>
            <a:endParaRPr lang="ja-JP" altLang="en-US"/>
          </a:p>
        </p:txBody>
      </p:sp>
      <p:sp>
        <p:nvSpPr>
          <p:cNvPr id="11" name="タイトル 2">
            <a:extLst>
              <a:ext uri="{FF2B5EF4-FFF2-40B4-BE49-F238E27FC236}">
                <a16:creationId xmlns:a16="http://schemas.microsoft.com/office/drawing/2014/main" id="{8DAC25F8-0C15-4C95-BF67-CF43009563F5}"/>
              </a:ext>
            </a:extLst>
          </p:cNvPr>
          <p:cNvSpPr txBox="1">
            <a:spLocks/>
          </p:cNvSpPr>
          <p:nvPr/>
        </p:nvSpPr>
        <p:spPr>
          <a:xfrm>
            <a:off x="457200" y="2568442"/>
            <a:ext cx="8229600" cy="1055077"/>
          </a:xfrm>
          <a:prstGeom prst="rect">
            <a:avLst/>
          </a:prstGeom>
        </p:spPr>
        <p:txBody>
          <a:bodyPr>
            <a:normAutofit/>
          </a:bodyPr>
          <a:lstStyle>
            <a:lvl1pPr algn="ctr" rtl="0" fontAlgn="base">
              <a:spcBef>
                <a:spcPct val="0"/>
              </a:spcBef>
              <a:spcAft>
                <a:spcPct val="0"/>
              </a:spcAft>
              <a:defRPr kumimoji="1" sz="5417" kern="1200">
                <a:solidFill>
                  <a:schemeClr val="tx1"/>
                </a:solidFill>
                <a:latin typeface="+mj-lt"/>
                <a:ea typeface="+mj-ea"/>
                <a:cs typeface="+mj-cs"/>
              </a:defRPr>
            </a:lvl1pPr>
            <a:lvl2pPr algn="ctr" rtl="0" fontAlgn="base">
              <a:spcBef>
                <a:spcPct val="0"/>
              </a:spcBef>
              <a:spcAft>
                <a:spcPct val="0"/>
              </a:spcAft>
              <a:defRPr kumimoji="1" sz="5417">
                <a:solidFill>
                  <a:schemeClr val="tx1"/>
                </a:solidFill>
                <a:latin typeface="Calibri" pitchFamily="34" charset="0"/>
                <a:ea typeface="ＭＳ Ｐゴシック" charset="-128"/>
              </a:defRPr>
            </a:lvl2pPr>
            <a:lvl3pPr algn="ctr" rtl="0" fontAlgn="base">
              <a:spcBef>
                <a:spcPct val="0"/>
              </a:spcBef>
              <a:spcAft>
                <a:spcPct val="0"/>
              </a:spcAft>
              <a:defRPr kumimoji="1" sz="5417">
                <a:solidFill>
                  <a:schemeClr val="tx1"/>
                </a:solidFill>
                <a:latin typeface="Calibri" pitchFamily="34" charset="0"/>
                <a:ea typeface="ＭＳ Ｐゴシック" charset="-128"/>
              </a:defRPr>
            </a:lvl3pPr>
            <a:lvl4pPr algn="ctr" rtl="0" fontAlgn="base">
              <a:spcBef>
                <a:spcPct val="0"/>
              </a:spcBef>
              <a:spcAft>
                <a:spcPct val="0"/>
              </a:spcAft>
              <a:defRPr kumimoji="1" sz="5417">
                <a:solidFill>
                  <a:schemeClr val="tx1"/>
                </a:solidFill>
                <a:latin typeface="Calibri" pitchFamily="34" charset="0"/>
                <a:ea typeface="ＭＳ Ｐゴシック" charset="-128"/>
              </a:defRPr>
            </a:lvl4pPr>
            <a:lvl5pPr algn="ctr" rtl="0" fontAlgn="base">
              <a:spcBef>
                <a:spcPct val="0"/>
              </a:spcBef>
              <a:spcAft>
                <a:spcPct val="0"/>
              </a:spcAft>
              <a:defRPr kumimoji="1" sz="5417">
                <a:solidFill>
                  <a:schemeClr val="tx1"/>
                </a:solidFill>
                <a:latin typeface="Calibri" pitchFamily="34" charset="0"/>
                <a:ea typeface="ＭＳ Ｐゴシック" charset="-128"/>
              </a:defRPr>
            </a:lvl5pPr>
            <a:lvl6pPr marL="562751" algn="ctr" rtl="0" fontAlgn="base">
              <a:spcBef>
                <a:spcPct val="0"/>
              </a:spcBef>
              <a:spcAft>
                <a:spcPct val="0"/>
              </a:spcAft>
              <a:defRPr kumimoji="1" sz="5417">
                <a:solidFill>
                  <a:schemeClr val="tx1"/>
                </a:solidFill>
                <a:latin typeface="Calibri" pitchFamily="34" charset="0"/>
                <a:ea typeface="ＭＳ Ｐゴシック" charset="-128"/>
              </a:defRPr>
            </a:lvl6pPr>
            <a:lvl7pPr marL="1125500" algn="ctr" rtl="0" fontAlgn="base">
              <a:spcBef>
                <a:spcPct val="0"/>
              </a:spcBef>
              <a:spcAft>
                <a:spcPct val="0"/>
              </a:spcAft>
              <a:defRPr kumimoji="1" sz="5417">
                <a:solidFill>
                  <a:schemeClr val="tx1"/>
                </a:solidFill>
                <a:latin typeface="Calibri" pitchFamily="34" charset="0"/>
                <a:ea typeface="ＭＳ Ｐゴシック" charset="-128"/>
              </a:defRPr>
            </a:lvl7pPr>
            <a:lvl8pPr marL="1688249" algn="ctr" rtl="0" fontAlgn="base">
              <a:spcBef>
                <a:spcPct val="0"/>
              </a:spcBef>
              <a:spcAft>
                <a:spcPct val="0"/>
              </a:spcAft>
              <a:defRPr kumimoji="1" sz="5417">
                <a:solidFill>
                  <a:schemeClr val="tx1"/>
                </a:solidFill>
                <a:latin typeface="Calibri" pitchFamily="34" charset="0"/>
                <a:ea typeface="ＭＳ Ｐゴシック" charset="-128"/>
              </a:defRPr>
            </a:lvl8pPr>
            <a:lvl9pPr marL="2251000" algn="ctr" rtl="0" fontAlgn="base">
              <a:spcBef>
                <a:spcPct val="0"/>
              </a:spcBef>
              <a:spcAft>
                <a:spcPct val="0"/>
              </a:spcAft>
              <a:defRPr kumimoji="1" sz="5417">
                <a:solidFill>
                  <a:schemeClr val="tx1"/>
                </a:solidFill>
                <a:latin typeface="Calibri" pitchFamily="34" charset="0"/>
                <a:ea typeface="ＭＳ Ｐゴシック" charset="-128"/>
              </a:defRPr>
            </a:lvl9pPr>
          </a:lstStyle>
          <a:p>
            <a:r>
              <a:rPr lang="ja-JP" altLang="en-US">
                <a:latin typeface="Meiryo UI" panose="020B0604030504040204" pitchFamily="50" charset="-128"/>
                <a:ea typeface="Meiryo UI" panose="020B0604030504040204" pitchFamily="50" charset="-128"/>
              </a:rPr>
              <a:t>参考資料</a:t>
            </a:r>
            <a:endParaRPr lang="ja-JP" altLang="en-US" dirty="0">
              <a:latin typeface="Meiryo UI" panose="020B0604030504040204" pitchFamily="50" charset="-128"/>
              <a:ea typeface="Meiryo UI" panose="020B0604030504040204" pitchFamily="50" charset="-128"/>
            </a:endParaRPr>
          </a:p>
        </p:txBody>
      </p:sp>
      <p:sp>
        <p:nvSpPr>
          <p:cNvPr id="12" name="Text Box 21">
            <a:extLst>
              <a:ext uri="{FF2B5EF4-FFF2-40B4-BE49-F238E27FC236}">
                <a16:creationId xmlns:a16="http://schemas.microsoft.com/office/drawing/2014/main" id="{3247C26C-D831-4018-B09D-78B86E3984DB}"/>
              </a:ext>
            </a:extLst>
          </p:cNvPr>
          <p:cNvSpPr txBox="1">
            <a:spLocks noChangeArrowheads="1"/>
          </p:cNvSpPr>
          <p:nvPr/>
        </p:nvSpPr>
        <p:spPr bwMode="auto">
          <a:xfrm>
            <a:off x="368278" y="3933056"/>
            <a:ext cx="8407444" cy="842218"/>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algn="ctr" defTabSz="422024" fontAlgn="auto">
              <a:spcAft>
                <a:spcPts val="0"/>
              </a:spcAft>
              <a:buNone/>
              <a:defRPr/>
            </a:pPr>
            <a:r>
              <a:rPr lang="ja-JP" altLang="en-US" sz="2215" b="1" dirty="0">
                <a:solidFill>
                  <a:srgbClr val="00B0F0"/>
                </a:solidFill>
                <a:latin typeface="ＭＳ Ｐゴシック" panose="020B0600070205080204" pitchFamily="50" charset="-128"/>
              </a:rPr>
              <a:t>参考資料がある場合、このスライド以降に追加してください。</a:t>
            </a:r>
            <a:endParaRPr lang="en-US" altLang="ja-JP" sz="2215" b="1" dirty="0">
              <a:solidFill>
                <a:srgbClr val="00B0F0"/>
              </a:solidFill>
              <a:latin typeface="ＭＳ Ｐゴシック" panose="020B0600070205080204" pitchFamily="50" charset="-128"/>
            </a:endParaRPr>
          </a:p>
          <a:p>
            <a:pPr marL="316518" indent="0" algn="ctr" defTabSz="422024" fontAlgn="auto">
              <a:spcAft>
                <a:spcPts val="0"/>
              </a:spcAft>
              <a:buNone/>
              <a:defRPr/>
            </a:pPr>
            <a:r>
              <a:rPr lang="en-US" altLang="ja-JP" sz="2215" b="1" dirty="0">
                <a:solidFill>
                  <a:srgbClr val="00B0F0"/>
                </a:solidFill>
                <a:latin typeface="ＭＳ Ｐゴシック" panose="020B0600070205080204" pitchFamily="50" charset="-128"/>
              </a:rPr>
              <a:t>※</a:t>
            </a:r>
            <a:r>
              <a:rPr lang="ja-JP" altLang="en-US" sz="2215" b="1" dirty="0">
                <a:solidFill>
                  <a:srgbClr val="00B0F0"/>
                </a:solidFill>
                <a:latin typeface="ＭＳ Ｐゴシック" panose="020B0600070205080204" pitchFamily="50" charset="-128"/>
              </a:rPr>
              <a:t>参考資料がない場合はこのスライドを削除してください。</a:t>
            </a:r>
            <a:endParaRPr lang="en-US" altLang="ja-JP" sz="2215" b="1" dirty="0">
              <a:solidFill>
                <a:srgbClr val="00B0F0"/>
              </a:solidFill>
              <a:latin typeface="ＭＳ Ｐゴシック" panose="020B0600070205080204" pitchFamily="50" charset="-128"/>
            </a:endParaRPr>
          </a:p>
        </p:txBody>
      </p:sp>
    </p:spTree>
    <p:extLst>
      <p:ext uri="{BB962C8B-B14F-4D97-AF65-F5344CB8AC3E}">
        <p14:creationId xmlns:p14="http://schemas.microsoft.com/office/powerpoint/2010/main" val="905665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78E01F32-842A-40B5-89B7-84B2A49DB319}"/>
              </a:ext>
            </a:extLst>
          </p:cNvPr>
          <p:cNvSpPr/>
          <p:nvPr/>
        </p:nvSpPr>
        <p:spPr>
          <a:xfrm>
            <a:off x="1018857" y="546933"/>
            <a:ext cx="7058343" cy="3170099"/>
          </a:xfrm>
          <a:prstGeom prst="rect">
            <a:avLst/>
          </a:prstGeom>
        </p:spPr>
        <p:txBody>
          <a:bodyPr wrap="none">
            <a:spAutoFit/>
          </a:bodyPr>
          <a:lstStyle/>
          <a:p>
            <a:pPr algn="ctr">
              <a:spcAft>
                <a:spcPts val="0"/>
              </a:spcAft>
            </a:pPr>
            <a:r>
              <a:rPr lang="ja-JP" altLang="en-US" sz="2800" b="1" dirty="0">
                <a:latin typeface="Meiryo UI" panose="020B0604030504040204" pitchFamily="50" charset="-128"/>
                <a:ea typeface="Meiryo UI" panose="020B0604030504040204" pitchFamily="50" charset="-128"/>
              </a:rPr>
              <a:t>大学発新産業創出プログラム（</a:t>
            </a:r>
            <a:r>
              <a:rPr lang="en-US" altLang="ja-JP" sz="2800" b="1" dirty="0">
                <a:latin typeface="Meiryo UI" panose="020B0604030504040204" pitchFamily="50" charset="-128"/>
                <a:ea typeface="Meiryo UI" panose="020B0604030504040204" pitchFamily="50" charset="-128"/>
              </a:rPr>
              <a:t>START</a:t>
            </a:r>
            <a:r>
              <a:rPr lang="ja-JP" altLang="en-US" sz="2800" b="1" dirty="0">
                <a:latin typeface="Meiryo UI" panose="020B0604030504040204" pitchFamily="50" charset="-128"/>
                <a:ea typeface="Meiryo UI" panose="020B0604030504040204" pitchFamily="50" charset="-128"/>
              </a:rPr>
              <a:t>）</a:t>
            </a:r>
            <a:endParaRPr lang="en-US" altLang="ja-JP" sz="2800" b="1" dirty="0">
              <a:latin typeface="Meiryo UI" panose="020B0604030504040204" pitchFamily="50" charset="-128"/>
              <a:ea typeface="Meiryo UI" panose="020B0604030504040204" pitchFamily="50" charset="-128"/>
            </a:endParaRPr>
          </a:p>
          <a:p>
            <a:pPr algn="ctr">
              <a:spcAft>
                <a:spcPts val="0"/>
              </a:spcAft>
            </a:pPr>
            <a:r>
              <a:rPr lang="ja-JP" altLang="en-US" sz="2800" b="1" dirty="0">
                <a:latin typeface="Meiryo UI" panose="020B0604030504040204" pitchFamily="50" charset="-128"/>
                <a:ea typeface="Meiryo UI" panose="020B0604030504040204" pitchFamily="50" charset="-128"/>
              </a:rPr>
              <a:t> 大学・エコシステム推進型　</a:t>
            </a:r>
            <a:endParaRPr lang="en-US" altLang="ja-JP" sz="2800" b="1" dirty="0">
              <a:latin typeface="Meiryo UI" panose="020B0604030504040204" pitchFamily="50" charset="-128"/>
              <a:ea typeface="Meiryo UI" panose="020B0604030504040204" pitchFamily="50" charset="-128"/>
            </a:endParaRPr>
          </a:p>
          <a:p>
            <a:pPr algn="ctr">
              <a:spcAft>
                <a:spcPts val="0"/>
              </a:spcAft>
            </a:pPr>
            <a:r>
              <a:rPr lang="ja-JP" altLang="en-US" sz="3600" b="1" kern="100" dirty="0">
                <a:latin typeface="Meiryo UI" panose="020B0604030504040204" pitchFamily="50" charset="-128"/>
                <a:ea typeface="Meiryo UI" panose="020B0604030504040204" pitchFamily="50" charset="-128"/>
                <a:cs typeface="Times New Roman" panose="02020603050405020304" pitchFamily="18" charset="0"/>
              </a:rPr>
              <a:t>スタートアップ・エコシステム形成支援</a:t>
            </a:r>
            <a:endParaRPr lang="en-US" altLang="ja-JP" sz="3600" b="1"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3600" b="1" dirty="0">
                <a:latin typeface="Meiryo UI" panose="020B0604030504040204" pitchFamily="50" charset="-128"/>
                <a:ea typeface="Meiryo UI" panose="020B0604030504040204" pitchFamily="50" charset="-128"/>
              </a:rPr>
              <a:t>令和</a:t>
            </a:r>
            <a:r>
              <a:rPr lang="en-US" altLang="ja-JP" sz="3600" b="1" dirty="0">
                <a:latin typeface="Meiryo UI" panose="020B0604030504040204" pitchFamily="50" charset="-128"/>
                <a:ea typeface="Meiryo UI" panose="020B0604030504040204" pitchFamily="50" charset="-128"/>
              </a:rPr>
              <a:t>4</a:t>
            </a:r>
            <a:r>
              <a:rPr lang="ja-JP" altLang="en-US" sz="3600" b="1" dirty="0">
                <a:latin typeface="Meiryo UI" panose="020B0604030504040204" pitchFamily="50" charset="-128"/>
                <a:ea typeface="Meiryo UI" panose="020B0604030504040204" pitchFamily="50" charset="-128"/>
              </a:rPr>
              <a:t>年度補正予算</a:t>
            </a:r>
            <a:endParaRPr lang="en-US" altLang="ja-JP" sz="3600" b="1"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3600" b="1" kern="100" dirty="0">
                <a:latin typeface="Meiryo UI" panose="020B0604030504040204" pitchFamily="50" charset="-128"/>
                <a:ea typeface="Meiryo UI" panose="020B0604030504040204" pitchFamily="50" charset="-128"/>
                <a:cs typeface="Times New Roman" panose="02020603050405020304" pitchFamily="18" charset="0"/>
              </a:rPr>
              <a:t>増額支援申請書</a:t>
            </a:r>
          </a:p>
          <a:p>
            <a:pPr algn="ctr">
              <a:spcAft>
                <a:spcPts val="0"/>
              </a:spcAft>
            </a:pPr>
            <a:r>
              <a:rPr lang="ja-JP" altLang="en-US" sz="3600" b="1"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sz="3600" b="1" kern="100" dirty="0">
                <a:latin typeface="Meiryo UI" panose="020B0604030504040204" pitchFamily="50" charset="-128"/>
                <a:ea typeface="Meiryo UI" panose="020B0604030504040204" pitchFamily="50" charset="-128"/>
                <a:cs typeface="Times New Roman" panose="02020603050405020304" pitchFamily="18" charset="0"/>
              </a:rPr>
              <a:t>EDGE-PRIME</a:t>
            </a:r>
            <a:r>
              <a:rPr lang="ja-JP" altLang="en-US" sz="3600" b="1" kern="1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3600" b="1" kern="100" dirty="0">
                <a:latin typeface="Meiryo UI" panose="020B0604030504040204" pitchFamily="50" charset="-128"/>
                <a:ea typeface="Meiryo UI" panose="020B0604030504040204" pitchFamily="50" charset="-128"/>
                <a:cs typeface="Times New Roman" panose="02020603050405020304" pitchFamily="18" charset="0"/>
              </a:rPr>
              <a:t>Initiative</a:t>
            </a:r>
            <a:r>
              <a:rPr lang="ja-JP" altLang="en-US" sz="3600" b="1" kern="100" dirty="0">
                <a:latin typeface="Meiryo UI" panose="020B0604030504040204" pitchFamily="50" charset="-128"/>
                <a:ea typeface="Meiryo UI" panose="020B0604030504040204" pitchFamily="50" charset="-128"/>
                <a:cs typeface="Times New Roman" panose="02020603050405020304" pitchFamily="18" charset="0"/>
              </a:rPr>
              <a:t>）</a:t>
            </a:r>
            <a:endParaRPr lang="en-US" altLang="ja-JP" sz="3600" b="1"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7" name="スライド番号プレースホルダー 6">
            <a:extLst>
              <a:ext uri="{FF2B5EF4-FFF2-40B4-BE49-F238E27FC236}">
                <a16:creationId xmlns:a16="http://schemas.microsoft.com/office/drawing/2014/main" id="{441C3E4A-7C40-4645-A093-9380BDFEF6E1}"/>
              </a:ext>
            </a:extLst>
          </p:cNvPr>
          <p:cNvSpPr>
            <a:spLocks noGrp="1"/>
          </p:cNvSpPr>
          <p:nvPr>
            <p:ph type="sldNum" sz="quarter" idx="12"/>
          </p:nvPr>
        </p:nvSpPr>
        <p:spPr/>
        <p:txBody>
          <a:bodyPr/>
          <a:lstStyle/>
          <a:p>
            <a:fld id="{EDEB4FA9-7DFC-4D07-B6EB-CAA6E9543CEB}" type="slidenum">
              <a:rPr kumimoji="1" lang="ja-JP" altLang="en-US" smtClean="0"/>
              <a:pPr/>
              <a:t>2</a:t>
            </a:fld>
            <a:endParaRPr kumimoji="1" lang="ja-JP" altLang="en-US" dirty="0"/>
          </a:p>
        </p:txBody>
      </p:sp>
      <p:sp>
        <p:nvSpPr>
          <p:cNvPr id="6" name="テキスト ボックス 5">
            <a:extLst>
              <a:ext uri="{FF2B5EF4-FFF2-40B4-BE49-F238E27FC236}">
                <a16:creationId xmlns:a16="http://schemas.microsoft.com/office/drawing/2014/main" id="{02348F18-214E-439E-89DB-B56107E35A23}"/>
              </a:ext>
            </a:extLst>
          </p:cNvPr>
          <p:cNvSpPr txBox="1"/>
          <p:nvPr/>
        </p:nvSpPr>
        <p:spPr>
          <a:xfrm>
            <a:off x="2269927" y="4604935"/>
            <a:ext cx="4604146" cy="1200329"/>
          </a:xfrm>
          <a:prstGeom prst="rect">
            <a:avLst/>
          </a:prstGeom>
          <a:noFill/>
        </p:spPr>
        <p:txBody>
          <a:bodyPr wrap="square">
            <a:spAutoFit/>
          </a:bodyPr>
          <a:lstStyle/>
          <a:p>
            <a:r>
              <a:rPr kumimoji="1" lang="ja-JP" altLang="en-US" sz="2400" dirty="0"/>
              <a:t>主幹機関名：</a:t>
            </a:r>
            <a:r>
              <a:rPr kumimoji="1" lang="ja-JP" altLang="en-US" sz="2400" dirty="0">
                <a:solidFill>
                  <a:srgbClr val="00B0F0"/>
                </a:solidFill>
              </a:rPr>
              <a:t>●●●●</a:t>
            </a:r>
          </a:p>
          <a:p>
            <a:r>
              <a:rPr kumimoji="1" lang="ja-JP" altLang="en-US" sz="2400" dirty="0"/>
              <a:t>総括責任者名：</a:t>
            </a:r>
            <a:r>
              <a:rPr kumimoji="1" lang="ja-JP" altLang="en-US" sz="2400" dirty="0">
                <a:solidFill>
                  <a:srgbClr val="00B0F0"/>
                </a:solidFill>
              </a:rPr>
              <a:t>●● ●●</a:t>
            </a:r>
          </a:p>
          <a:p>
            <a:r>
              <a:rPr kumimoji="1" lang="ja-JP" altLang="en-US" sz="2400" dirty="0"/>
              <a:t>プログラム代表者名：</a:t>
            </a:r>
            <a:r>
              <a:rPr kumimoji="1" lang="ja-JP" altLang="en-US" sz="2400" dirty="0">
                <a:solidFill>
                  <a:srgbClr val="00B0F0"/>
                </a:solidFill>
              </a:rPr>
              <a:t> ●● ●●</a:t>
            </a:r>
            <a:endParaRPr kumimoji="1" lang="ja-JP" altLang="en-US" sz="2400" dirty="0"/>
          </a:p>
        </p:txBody>
      </p:sp>
      <p:sp>
        <p:nvSpPr>
          <p:cNvPr id="8" name="テキスト ボックス 7">
            <a:extLst>
              <a:ext uri="{FF2B5EF4-FFF2-40B4-BE49-F238E27FC236}">
                <a16:creationId xmlns:a16="http://schemas.microsoft.com/office/drawing/2014/main" id="{B4CE46FA-D6B6-41AD-8A22-54E516BE78EE}"/>
              </a:ext>
            </a:extLst>
          </p:cNvPr>
          <p:cNvSpPr txBox="1"/>
          <p:nvPr/>
        </p:nvSpPr>
        <p:spPr>
          <a:xfrm>
            <a:off x="2269927" y="4028871"/>
            <a:ext cx="4604146" cy="461665"/>
          </a:xfrm>
          <a:prstGeom prst="rect">
            <a:avLst/>
          </a:prstGeom>
          <a:noFill/>
        </p:spPr>
        <p:txBody>
          <a:bodyPr wrap="square">
            <a:spAutoFit/>
          </a:bodyPr>
          <a:lstStyle/>
          <a:p>
            <a:r>
              <a:rPr kumimoji="1" lang="ja-JP" altLang="en-US" sz="2400" dirty="0"/>
              <a:t>プラットフォーム名：</a:t>
            </a:r>
            <a:r>
              <a:rPr kumimoji="1" lang="ja-JP" altLang="en-US" sz="2400" dirty="0">
                <a:solidFill>
                  <a:srgbClr val="00B0F0"/>
                </a:solidFill>
              </a:rPr>
              <a:t>●●●●</a:t>
            </a:r>
            <a:endParaRPr kumimoji="1" lang="en-US" altLang="ja-JP" sz="2400" dirty="0">
              <a:solidFill>
                <a:srgbClr val="00B0F0"/>
              </a:solidFill>
            </a:endParaRPr>
          </a:p>
        </p:txBody>
      </p:sp>
    </p:spTree>
    <p:extLst>
      <p:ext uri="{BB962C8B-B14F-4D97-AF65-F5344CB8AC3E}">
        <p14:creationId xmlns:p14="http://schemas.microsoft.com/office/powerpoint/2010/main" val="2858284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1</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．体制</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aphicFrame>
        <p:nvGraphicFramePr>
          <p:cNvPr id="4" name="表 4">
            <a:extLst>
              <a:ext uri="{FF2B5EF4-FFF2-40B4-BE49-F238E27FC236}">
                <a16:creationId xmlns:a16="http://schemas.microsoft.com/office/drawing/2014/main" id="{F4D3930E-2E1A-4568-B9DF-521B0ABF10B4}"/>
              </a:ext>
            </a:extLst>
          </p:cNvPr>
          <p:cNvGraphicFramePr>
            <a:graphicFrameLocks noGrp="1"/>
          </p:cNvGraphicFramePr>
          <p:nvPr>
            <p:extLst>
              <p:ext uri="{D42A27DB-BD31-4B8C-83A1-F6EECF244321}">
                <p14:modId xmlns:p14="http://schemas.microsoft.com/office/powerpoint/2010/main" val="2896961194"/>
              </p:ext>
            </p:extLst>
          </p:nvPr>
        </p:nvGraphicFramePr>
        <p:xfrm>
          <a:off x="899592" y="1202898"/>
          <a:ext cx="7352348" cy="482092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3362064233"/>
                    </a:ext>
                  </a:extLst>
                </a:gridCol>
                <a:gridCol w="2780348">
                  <a:extLst>
                    <a:ext uri="{9D8B030D-6E8A-4147-A177-3AD203B41FA5}">
                      <a16:colId xmlns:a16="http://schemas.microsoft.com/office/drawing/2014/main" val="3739189671"/>
                    </a:ext>
                  </a:extLst>
                </a:gridCol>
                <a:gridCol w="1524000">
                  <a:extLst>
                    <a:ext uri="{9D8B030D-6E8A-4147-A177-3AD203B41FA5}">
                      <a16:colId xmlns:a16="http://schemas.microsoft.com/office/drawing/2014/main" val="20133492"/>
                    </a:ext>
                  </a:extLst>
                </a:gridCol>
                <a:gridCol w="1524000">
                  <a:extLst>
                    <a:ext uri="{9D8B030D-6E8A-4147-A177-3AD203B41FA5}">
                      <a16:colId xmlns:a16="http://schemas.microsoft.com/office/drawing/2014/main" val="3301903858"/>
                    </a:ext>
                  </a:extLst>
                </a:gridCol>
              </a:tblGrid>
              <a:tr h="370840">
                <a:tc>
                  <a:txBody>
                    <a:bodyPr/>
                    <a:lstStyle/>
                    <a:p>
                      <a:pPr algn="ctr">
                        <a:lnSpc>
                          <a:spcPts val="2200"/>
                        </a:lnSpc>
                      </a:pPr>
                      <a:r>
                        <a:rPr lang="ja-JP" sz="18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solidFill>
                      <a:schemeClr val="tx2">
                        <a:lumMod val="20000"/>
                        <a:lumOff val="80000"/>
                      </a:schemeClr>
                    </a:solidFill>
                  </a:tcPr>
                </a:tc>
                <a:tc>
                  <a:txBody>
                    <a:bodyPr/>
                    <a:lstStyle/>
                    <a:p>
                      <a:pPr algn="ctr">
                        <a:lnSpc>
                          <a:spcPts val="2200"/>
                        </a:lnSpc>
                      </a:pPr>
                      <a:r>
                        <a:rPr lang="ja-JP" sz="1800" b="1"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所属</a:t>
                      </a:r>
                      <a:r>
                        <a:rPr lang="ja-JP" altLang="en-US" sz="1800" b="1"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・役職</a:t>
                      </a:r>
                      <a:endParaRPr lang="ja-JP" sz="18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ctr">
                        <a:lnSpc>
                          <a:spcPts val="2200"/>
                        </a:lnSpc>
                      </a:pPr>
                      <a:r>
                        <a:rPr lang="ja-JP" altLang="en-US" sz="18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主な役割</a:t>
                      </a:r>
                      <a:endParaRPr lang="ja-JP" sz="18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ctr">
                        <a:lnSpc>
                          <a:spcPts val="2200"/>
                        </a:lnSpc>
                      </a:pPr>
                      <a:r>
                        <a:rPr lang="ja-JP" sz="1800" b="1"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エフォート</a:t>
                      </a:r>
                      <a:endParaRPr lang="ja-JP" sz="18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extLst>
                  <a:ext uri="{0D108BD9-81ED-4DB2-BD59-A6C34878D82A}">
                    <a16:rowId xmlns:a16="http://schemas.microsoft.com/office/drawing/2014/main" val="1467721546"/>
                  </a:ext>
                </a:extLst>
              </a:tr>
              <a:tr h="370840">
                <a:tc gridSpan="4">
                  <a:txBody>
                    <a:bodyPr/>
                    <a:lstStyle/>
                    <a:p>
                      <a:pPr marL="0" marR="0" lvl="0" indent="0" algn="just"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主幹機関（●●大学）　</a:t>
                      </a:r>
                      <a:endParaRPr kumimoji="1" lang="ja-JP" altLang="en-US" sz="1400" b="1" dirty="0">
                        <a:solidFill>
                          <a:srgbClr val="FF0000"/>
                        </a:solidFill>
                      </a:endParaRPr>
                    </a:p>
                  </a:txBody>
                  <a:tcPr marL="68580" marR="6858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69325451"/>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zh-CN"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准教授</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全体統括</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77679308"/>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特任助教</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自治体との連携</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502588670"/>
                  </a:ext>
                </a:extLst>
              </a:tr>
              <a:tr h="370840">
                <a:tc>
                  <a:txBody>
                    <a:bodyPr/>
                    <a:lstStyle/>
                    <a:p>
                      <a:pPr algn="just">
                        <a:lnSpc>
                          <a:spcPts val="2200"/>
                        </a:lnSpc>
                      </a:pPr>
                      <a:r>
                        <a:rPr lang="ja-JP" sz="1400" kern="10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en-US" alt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研究員</a:t>
                      </a:r>
                      <a:endParaRPr lang="ja-JP" alt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プログラム開発</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389184711"/>
                  </a:ext>
                </a:extLst>
              </a:tr>
              <a:tr h="370840">
                <a:tc gridSpan="4">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共同機関（▼▼大学）　</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04677632"/>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zh-CN"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教授</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ja-JP" altLang="en-US" sz="1400" kern="100" dirty="0">
                          <a:solidFill>
                            <a:srgbClr val="00B0F0"/>
                          </a:solidFill>
                          <a:effectLst/>
                          <a:latin typeface="+mn-ea"/>
                          <a:ea typeface="+mn-ea"/>
                          <a:cs typeface="Times New Roman" panose="02020603050405020304" pitchFamily="18" charset="0"/>
                        </a:rPr>
                        <a:t>●●●●</a:t>
                      </a:r>
                      <a:endParaRPr lang="ja-JP" sz="1400" kern="100" dirty="0">
                        <a:solidFill>
                          <a:srgbClr val="00B0F0"/>
                        </a:solidFill>
                        <a:effectLst/>
                        <a:latin typeface="+mn-ea"/>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79618502"/>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准教授</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a:t>
                      </a:r>
                      <a:endParaRPr lang="ja-JP" sz="1400" kern="100" dirty="0">
                        <a:solidFill>
                          <a:srgbClr val="00B0F0"/>
                        </a:solidFill>
                        <a:effectLst/>
                        <a:latin typeface="+mn-ea"/>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037420909"/>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研究員</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a:t>
                      </a: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en-US" alt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874766905"/>
                  </a:ext>
                </a:extLst>
              </a:tr>
              <a:tr h="370840">
                <a:tc gridSpan="4">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共同機関（■■大学）　＜新規追加＞</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73162345"/>
                  </a:ext>
                </a:extLst>
              </a:tr>
              <a:tr h="370840">
                <a:tc>
                  <a:txBody>
                    <a:bodyPr/>
                    <a:lstStyle/>
                    <a:p>
                      <a:pPr algn="just">
                        <a:lnSpc>
                          <a:spcPts val="2200"/>
                        </a:lnSpc>
                      </a:pPr>
                      <a:r>
                        <a:rPr lang="ja-JP" sz="1400" kern="10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教授</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ＭＳ Ｐゴシック" panose="020B0600070205080204" pitchFamily="50" charset="-128"/>
                          <a:ea typeface="+mn-ea"/>
                          <a:cs typeface="Times New Roman" panose="02020603050405020304" pitchFamily="18" charset="0"/>
                        </a:rPr>
                        <a:t>●●●●</a:t>
                      </a:r>
                      <a:endParaRPr lang="ja-JP" altLang="ja-JP" sz="1400" kern="100" dirty="0">
                        <a:solidFill>
                          <a:srgbClr val="00B0F0"/>
                        </a:solidFill>
                        <a:effectLst/>
                        <a:latin typeface="ＭＳ Ｐゴシック" panose="020B0600070205080204" pitchFamily="50" charset="-128"/>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286370759"/>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zh-CN"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特任</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研究員</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ＭＳ Ｐゴシック" panose="020B0600070205080204" pitchFamily="50" charset="-128"/>
                          <a:ea typeface="+mn-ea"/>
                          <a:cs typeface="Times New Roman" panose="02020603050405020304" pitchFamily="18" charset="0"/>
                        </a:rPr>
                        <a:t>●●●●</a:t>
                      </a:r>
                      <a:endParaRPr lang="ja-JP" altLang="ja-JP" sz="1400" kern="100" dirty="0">
                        <a:solidFill>
                          <a:srgbClr val="00B0F0"/>
                        </a:solidFill>
                        <a:effectLst/>
                        <a:latin typeface="ＭＳ Ｐゴシック" panose="020B0600070205080204" pitchFamily="50" charset="-128"/>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589986268"/>
                  </a:ext>
                </a:extLst>
              </a:tr>
              <a:tr h="370840">
                <a:tc>
                  <a:txBody>
                    <a:bodyPr/>
                    <a:lstStyle/>
                    <a:p>
                      <a:pPr algn="just">
                        <a:lnSpc>
                          <a:spcPts val="2200"/>
                        </a:lnSpc>
                      </a:pPr>
                      <a:r>
                        <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p>
                  </a:txBody>
                  <a:tcPr marL="68580" marR="68580" marT="0" marB="0" anchor="ctr"/>
                </a:tc>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zh-CN"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研究科　</a:t>
                      </a: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研究員</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ＭＳ Ｐゴシック" panose="020B0600070205080204" pitchFamily="50" charset="-128"/>
                          <a:ea typeface="+mn-ea"/>
                          <a:cs typeface="Times New Roman" panose="02020603050405020304" pitchFamily="18" charset="0"/>
                        </a:rPr>
                        <a:t>●●●●</a:t>
                      </a:r>
                      <a:endParaRPr lang="ja-JP" altLang="ja-JP" sz="1400" kern="100" dirty="0">
                        <a:solidFill>
                          <a:srgbClr val="00B0F0"/>
                        </a:solidFill>
                        <a:effectLst/>
                        <a:latin typeface="ＭＳ Ｐゴシック" panose="020B0600070205080204" pitchFamily="50" charset="-128"/>
                        <a:ea typeface="+mn-ea"/>
                        <a:cs typeface="Times New Roman" panose="02020603050405020304" pitchFamily="18" charset="0"/>
                      </a:endParaRPr>
                    </a:p>
                  </a:txBody>
                  <a:tcPr marL="68580" marR="68580" marT="0" marB="0" anchor="ctr"/>
                </a:tc>
                <a:tc>
                  <a:txBody>
                    <a:bodyPr/>
                    <a:lstStyle/>
                    <a:p>
                      <a:pPr algn="ctr">
                        <a:lnSpc>
                          <a:spcPts val="2200"/>
                        </a:lnSpc>
                      </a:pPr>
                      <a:r>
                        <a:rPr 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47320713"/>
                  </a:ext>
                </a:extLst>
              </a:tr>
            </a:tbl>
          </a:graphicData>
        </a:graphic>
      </p:graphicFrame>
      <p:sp>
        <p:nvSpPr>
          <p:cNvPr id="5" name="角丸四角形吹き出し 5393">
            <a:extLst>
              <a:ext uri="{FF2B5EF4-FFF2-40B4-BE49-F238E27FC236}">
                <a16:creationId xmlns:a16="http://schemas.microsoft.com/office/drawing/2014/main" id="{CBF4B4AF-EFFD-4DE1-942C-1F2A6D8E2F5C}"/>
              </a:ext>
            </a:extLst>
          </p:cNvPr>
          <p:cNvSpPr/>
          <p:nvPr/>
        </p:nvSpPr>
        <p:spPr>
          <a:xfrm>
            <a:off x="1608151" y="6243411"/>
            <a:ext cx="2016224" cy="569965"/>
          </a:xfrm>
          <a:prstGeom prst="wedgeRoundRectCallout">
            <a:avLst>
              <a:gd name="adj1" fmla="val -79532"/>
              <a:gd name="adj2" fmla="val -815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適宜行は増やしてください。</a:t>
            </a:r>
            <a:endPar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ページをまたいでも問題ありません。</a:t>
            </a:r>
            <a:endParaRPr lang="ja-JP" sz="110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626DEC46-A3D5-44BF-A511-10FEA9E59A45}"/>
              </a:ext>
            </a:extLst>
          </p:cNvPr>
          <p:cNvSpPr>
            <a:spLocks noGrp="1"/>
          </p:cNvSpPr>
          <p:nvPr>
            <p:ph type="sldNum" sz="quarter" idx="12"/>
          </p:nvPr>
        </p:nvSpPr>
        <p:spPr/>
        <p:txBody>
          <a:bodyPr/>
          <a:lstStyle/>
          <a:p>
            <a:pPr>
              <a:defRPr/>
            </a:pPr>
            <a:fld id="{ED67F9F1-47E4-4B57-8C92-3A7E612D0C3D}" type="slidenum">
              <a:rPr lang="ja-JP" altLang="en-US" smtClean="0"/>
              <a:pPr>
                <a:defRPr/>
              </a:pPr>
              <a:t>3</a:t>
            </a:fld>
            <a:endParaRPr lang="ja-JP" altLang="en-US" dirty="0"/>
          </a:p>
        </p:txBody>
      </p:sp>
      <p:sp>
        <p:nvSpPr>
          <p:cNvPr id="9" name="テキスト ボックス 8">
            <a:extLst>
              <a:ext uri="{FF2B5EF4-FFF2-40B4-BE49-F238E27FC236}">
                <a16:creationId xmlns:a16="http://schemas.microsoft.com/office/drawing/2014/main" id="{F7B9A917-ADDD-4C3A-A970-A72BA6E94351}"/>
              </a:ext>
            </a:extLst>
          </p:cNvPr>
          <p:cNvSpPr txBox="1"/>
          <p:nvPr/>
        </p:nvSpPr>
        <p:spPr>
          <a:xfrm>
            <a:off x="899592" y="620688"/>
            <a:ext cx="7632848" cy="400110"/>
          </a:xfrm>
          <a:prstGeom prst="rect">
            <a:avLst/>
          </a:prstGeom>
          <a:noFill/>
        </p:spPr>
        <p:txBody>
          <a:bodyPr wrap="square">
            <a:spAutoFit/>
          </a:bodyPr>
          <a:lstStyle/>
          <a:p>
            <a:r>
              <a:rPr kumimoji="1" lang="ja-JP" altLang="en-US" sz="2000" dirty="0"/>
              <a:t>（１）主幹機関・共同機関（本増額支援に関わる機関のみ記載）</a:t>
            </a:r>
            <a:endParaRPr kumimoji="1" lang="en-US" altLang="ja-JP" sz="2000" dirty="0"/>
          </a:p>
        </p:txBody>
      </p:sp>
      <p:sp>
        <p:nvSpPr>
          <p:cNvPr id="10" name="角丸四角形吹き出し 5393">
            <a:extLst>
              <a:ext uri="{FF2B5EF4-FFF2-40B4-BE49-F238E27FC236}">
                <a16:creationId xmlns:a16="http://schemas.microsoft.com/office/drawing/2014/main" id="{D78E6D65-E54C-4096-990A-5E32FBBC566F}"/>
              </a:ext>
            </a:extLst>
          </p:cNvPr>
          <p:cNvSpPr/>
          <p:nvPr/>
        </p:nvSpPr>
        <p:spPr>
          <a:xfrm>
            <a:off x="4732797" y="6178732"/>
            <a:ext cx="2803052" cy="569965"/>
          </a:xfrm>
          <a:prstGeom prst="wedgeRoundRectCallout">
            <a:avLst>
              <a:gd name="adj1" fmla="val -98311"/>
              <a:gd name="adj2" fmla="val -284562"/>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本増額支援の実施にあたり共同機関として新規に追加した機関の場合は、</a:t>
            </a:r>
            <a:r>
              <a:rPr lang="ja-JP" altLang="en-US" sz="1100" u="sng"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新規追加であることが分かるように記載して下さい</a:t>
            </a:r>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sz="110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058514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1</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．体制</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aphicFrame>
        <p:nvGraphicFramePr>
          <p:cNvPr id="4" name="表 4">
            <a:extLst>
              <a:ext uri="{FF2B5EF4-FFF2-40B4-BE49-F238E27FC236}">
                <a16:creationId xmlns:a16="http://schemas.microsoft.com/office/drawing/2014/main" id="{F4D3930E-2E1A-4568-B9DF-521B0ABF10B4}"/>
              </a:ext>
            </a:extLst>
          </p:cNvPr>
          <p:cNvGraphicFramePr>
            <a:graphicFrameLocks noGrp="1"/>
          </p:cNvGraphicFramePr>
          <p:nvPr>
            <p:extLst>
              <p:ext uri="{D42A27DB-BD31-4B8C-83A1-F6EECF244321}">
                <p14:modId xmlns:p14="http://schemas.microsoft.com/office/powerpoint/2010/main" val="2622182105"/>
              </p:ext>
            </p:extLst>
          </p:nvPr>
        </p:nvGraphicFramePr>
        <p:xfrm>
          <a:off x="899592" y="1481192"/>
          <a:ext cx="7352348" cy="3708400"/>
        </p:xfrm>
        <a:graphic>
          <a:graphicData uri="http://schemas.openxmlformats.org/drawingml/2006/table">
            <a:tbl>
              <a:tblPr firstRow="1" bandRow="1">
                <a:tableStyleId>{5940675A-B579-460E-94D1-54222C63F5DA}</a:tableStyleId>
              </a:tblPr>
              <a:tblGrid>
                <a:gridCol w="2016224">
                  <a:extLst>
                    <a:ext uri="{9D8B030D-6E8A-4147-A177-3AD203B41FA5}">
                      <a16:colId xmlns:a16="http://schemas.microsoft.com/office/drawing/2014/main" val="3362064233"/>
                    </a:ext>
                  </a:extLst>
                </a:gridCol>
                <a:gridCol w="5336124">
                  <a:extLst>
                    <a:ext uri="{9D8B030D-6E8A-4147-A177-3AD203B41FA5}">
                      <a16:colId xmlns:a16="http://schemas.microsoft.com/office/drawing/2014/main" val="3301903858"/>
                    </a:ext>
                  </a:extLst>
                </a:gridCol>
              </a:tblGrid>
              <a:tr h="370840">
                <a:tc>
                  <a:txBody>
                    <a:bodyPr/>
                    <a:lstStyle/>
                    <a:p>
                      <a:pPr algn="ctr">
                        <a:lnSpc>
                          <a:spcPts val="2200"/>
                        </a:lnSpc>
                      </a:pPr>
                      <a:r>
                        <a:rPr lang="ja-JP" altLang="en-US" sz="16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機関名</a:t>
                      </a:r>
                      <a:endParaRPr lang="ja-JP" sz="16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solidFill>
                      <a:schemeClr val="tx2">
                        <a:lumMod val="20000"/>
                        <a:lumOff val="80000"/>
                      </a:schemeClr>
                    </a:solidFill>
                  </a:tcPr>
                </a:tc>
                <a:tc>
                  <a:txBody>
                    <a:bodyPr/>
                    <a:lstStyle/>
                    <a:p>
                      <a:pPr algn="ctr">
                        <a:lnSpc>
                          <a:spcPts val="2200"/>
                        </a:lnSpc>
                      </a:pPr>
                      <a:r>
                        <a:rPr lang="ja-JP" altLang="en-US" sz="1600" b="1" kern="100" dirty="0">
                          <a:effectLst/>
                          <a:latin typeface="ＭＳ Ｐゴシック" panose="020B0600070205080204" pitchFamily="50" charset="-128"/>
                          <a:ea typeface="+mn-ea"/>
                          <a:cs typeface="Times New Roman" panose="02020603050405020304" pitchFamily="18" charset="0"/>
                        </a:rPr>
                        <a:t>主な役割</a:t>
                      </a:r>
                      <a:endParaRPr lang="ja-JP" altLang="ja-JP" sz="1600" b="1" kern="100" dirty="0">
                        <a:effectLst/>
                        <a:latin typeface="ＭＳ Ｐゴシック" panose="020B0600070205080204" pitchFamily="50" charset="-128"/>
                        <a:ea typeface="+mn-ea"/>
                        <a:cs typeface="Times New Roman" panose="02020603050405020304" pitchFamily="18" charset="0"/>
                      </a:endParaRPr>
                    </a:p>
                  </a:txBody>
                  <a:tcPr marL="68580" marR="68580" marT="0" marB="0" anchor="ctr">
                    <a:solidFill>
                      <a:schemeClr val="tx2">
                        <a:lumMod val="20000"/>
                        <a:lumOff val="80000"/>
                      </a:schemeClr>
                    </a:solidFill>
                  </a:tcPr>
                </a:tc>
                <a:extLst>
                  <a:ext uri="{0D108BD9-81ED-4DB2-BD59-A6C34878D82A}">
                    <a16:rowId xmlns:a16="http://schemas.microsoft.com/office/drawing/2014/main" val="1467721546"/>
                  </a:ext>
                </a:extLst>
              </a:tr>
              <a:tr h="370840">
                <a:tc gridSpan="2">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幹事自治体</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hMerge="1">
                  <a:txBody>
                    <a:bodyPr/>
                    <a:lstStyle/>
                    <a:p>
                      <a:pPr algn="ctr">
                        <a:lnSpc>
                          <a:spcPts val="2200"/>
                        </a:lnSpc>
                      </a:pP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32188856"/>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●●県</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algn="ctr">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プログラム広報</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77679308"/>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●●市</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a:t>
                      </a: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502588670"/>
                  </a:ext>
                </a:extLst>
              </a:tr>
              <a:tr h="370840">
                <a:tc gridSpan="2">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協力機関</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hMerge="1">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33074849"/>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●●社</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会場提供</a:t>
                      </a: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38273197"/>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▲▲社</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a:t>
                      </a: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52318494"/>
                  </a:ext>
                </a:extLst>
              </a:tr>
              <a:tr h="370840">
                <a:tc gridSpan="2">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その他の機関</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hMerge="1">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683285704"/>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〇〇高校</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プログラム検証の機会提供</a:t>
                      </a:r>
                      <a:endParaRPr lang="ja-JP" altLang="ja-JP" sz="1400" kern="100" dirty="0">
                        <a:solidFill>
                          <a:srgbClr val="00B0F0"/>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69392580"/>
                  </a:ext>
                </a:extLst>
              </a:tr>
              <a:tr h="370840">
                <a:tc>
                  <a:txBody>
                    <a:bodyPr/>
                    <a:lstStyle/>
                    <a:p>
                      <a:pPr algn="just">
                        <a:lnSpc>
                          <a:spcPts val="2200"/>
                        </a:lnSpc>
                      </a:pPr>
                      <a:r>
                        <a:rPr lang="ja-JP" altLang="en-US"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△△市</a:t>
                      </a:r>
                      <a:endParaRPr lang="ja-JP" sz="1400" kern="100" dirty="0">
                        <a:solidFill>
                          <a:srgbClr val="00B0F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tc>
                <a:tc>
                  <a:txBody>
                    <a:bodyPr/>
                    <a:lstStyle/>
                    <a:p>
                      <a:pPr marL="0" marR="0" lvl="0" indent="0" algn="ctr" defTabSz="1125500" rtl="0" eaLnBrk="1" fontAlgn="auto" latinLnBrk="0" hangingPunct="1">
                        <a:lnSpc>
                          <a:spcPts val="2200"/>
                        </a:lnSpc>
                        <a:spcBef>
                          <a:spcPts val="0"/>
                        </a:spcBef>
                        <a:spcAft>
                          <a:spcPts val="0"/>
                        </a:spcAft>
                        <a:buClrTx/>
                        <a:buSzTx/>
                        <a:buFontTx/>
                        <a:buNone/>
                        <a:tabLst/>
                        <a:defRPr/>
                      </a:pPr>
                      <a:r>
                        <a:rPr lang="ja-JP" altLang="en-US" sz="1400" kern="100" dirty="0">
                          <a:solidFill>
                            <a:srgbClr val="00B0F0"/>
                          </a:solidFill>
                          <a:effectLst/>
                          <a:latin typeface="+mn-ea"/>
                          <a:ea typeface="+mn-ea"/>
                          <a:cs typeface="Times New Roman" panose="02020603050405020304" pitchFamily="18" charset="0"/>
                        </a:rPr>
                        <a:t>プログラム広報協力</a:t>
                      </a:r>
                    </a:p>
                  </a:txBody>
                  <a:tcPr marL="68580" marR="68580" marT="0" marB="0" anchor="ctr"/>
                </a:tc>
                <a:extLst>
                  <a:ext uri="{0D108BD9-81ED-4DB2-BD59-A6C34878D82A}">
                    <a16:rowId xmlns:a16="http://schemas.microsoft.com/office/drawing/2014/main" val="3238893973"/>
                  </a:ext>
                </a:extLst>
              </a:tr>
            </a:tbl>
          </a:graphicData>
        </a:graphic>
      </p:graphicFrame>
      <p:sp>
        <p:nvSpPr>
          <p:cNvPr id="2" name="スライド番号プレースホルダー 1">
            <a:extLst>
              <a:ext uri="{FF2B5EF4-FFF2-40B4-BE49-F238E27FC236}">
                <a16:creationId xmlns:a16="http://schemas.microsoft.com/office/drawing/2014/main" id="{626DEC46-A3D5-44BF-A511-10FEA9E59A45}"/>
              </a:ext>
            </a:extLst>
          </p:cNvPr>
          <p:cNvSpPr>
            <a:spLocks noGrp="1"/>
          </p:cNvSpPr>
          <p:nvPr>
            <p:ph type="sldNum" sz="quarter" idx="12"/>
          </p:nvPr>
        </p:nvSpPr>
        <p:spPr/>
        <p:txBody>
          <a:bodyPr/>
          <a:lstStyle/>
          <a:p>
            <a:pPr>
              <a:defRPr/>
            </a:pPr>
            <a:fld id="{ED67F9F1-47E4-4B57-8C92-3A7E612D0C3D}" type="slidenum">
              <a:rPr lang="ja-JP" altLang="en-US" smtClean="0"/>
              <a:pPr>
                <a:defRPr/>
              </a:pPr>
              <a:t>4</a:t>
            </a:fld>
            <a:endParaRPr lang="ja-JP" altLang="en-US" dirty="0"/>
          </a:p>
        </p:txBody>
      </p:sp>
      <p:sp>
        <p:nvSpPr>
          <p:cNvPr id="9" name="テキスト ボックス 8">
            <a:extLst>
              <a:ext uri="{FF2B5EF4-FFF2-40B4-BE49-F238E27FC236}">
                <a16:creationId xmlns:a16="http://schemas.microsoft.com/office/drawing/2014/main" id="{F7B9A917-ADDD-4C3A-A970-A72BA6E94351}"/>
              </a:ext>
            </a:extLst>
          </p:cNvPr>
          <p:cNvSpPr txBox="1"/>
          <p:nvPr/>
        </p:nvSpPr>
        <p:spPr>
          <a:xfrm>
            <a:off x="899592" y="620688"/>
            <a:ext cx="7632848" cy="707886"/>
          </a:xfrm>
          <a:prstGeom prst="rect">
            <a:avLst/>
          </a:prstGeom>
          <a:noFill/>
        </p:spPr>
        <p:txBody>
          <a:bodyPr wrap="square">
            <a:spAutoFit/>
          </a:bodyPr>
          <a:lstStyle/>
          <a:p>
            <a:r>
              <a:rPr kumimoji="1" lang="ja-JP" altLang="en-US" sz="2000" dirty="0"/>
              <a:t>（２）幹事自治体・協力機関（本増額支援に関わる機関のみ記載）、</a:t>
            </a:r>
            <a:endParaRPr kumimoji="1" lang="en-US" altLang="ja-JP" sz="2000" dirty="0"/>
          </a:p>
          <a:p>
            <a:r>
              <a:rPr kumimoji="1" lang="ja-JP" altLang="en-US" sz="2000" dirty="0"/>
              <a:t>　　 およびその他の機関（ある場合）</a:t>
            </a:r>
            <a:endParaRPr kumimoji="1" lang="en-US" altLang="ja-JP" sz="2000" dirty="0"/>
          </a:p>
        </p:txBody>
      </p:sp>
      <p:sp>
        <p:nvSpPr>
          <p:cNvPr id="12" name="角丸四角形吹き出し 5393">
            <a:extLst>
              <a:ext uri="{FF2B5EF4-FFF2-40B4-BE49-F238E27FC236}">
                <a16:creationId xmlns:a16="http://schemas.microsoft.com/office/drawing/2014/main" id="{B045D63C-74B7-4182-8422-0AC7B5327F28}"/>
              </a:ext>
            </a:extLst>
          </p:cNvPr>
          <p:cNvSpPr/>
          <p:nvPr/>
        </p:nvSpPr>
        <p:spPr>
          <a:xfrm>
            <a:off x="6804248" y="5548563"/>
            <a:ext cx="2016224" cy="707886"/>
          </a:xfrm>
          <a:prstGeom prst="wedgeRoundRectCallout">
            <a:avLst>
              <a:gd name="adj1" fmla="val -15402"/>
              <a:gd name="adj2" fmla="val -94946"/>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適宜行は増やしてください。</a:t>
            </a:r>
            <a:endPar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ページをまたいでも問題ありません。</a:t>
            </a:r>
            <a:endParaRPr lang="ja-JP" altLang="ja-JP" sz="110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p:txBody>
      </p:sp>
      <p:sp>
        <p:nvSpPr>
          <p:cNvPr id="14" name="角丸四角形吹き出し 5393">
            <a:extLst>
              <a:ext uri="{FF2B5EF4-FFF2-40B4-BE49-F238E27FC236}">
                <a16:creationId xmlns:a16="http://schemas.microsoft.com/office/drawing/2014/main" id="{A70F6C6E-FA54-43BF-A7AF-20B02658D542}"/>
              </a:ext>
            </a:extLst>
          </p:cNvPr>
          <p:cNvSpPr/>
          <p:nvPr/>
        </p:nvSpPr>
        <p:spPr>
          <a:xfrm>
            <a:off x="827584" y="5548563"/>
            <a:ext cx="4896544" cy="633938"/>
          </a:xfrm>
          <a:prstGeom prst="wedgeRoundRectCallout">
            <a:avLst>
              <a:gd name="adj1" fmla="val -29724"/>
              <a:gd name="adj2" fmla="val -123648"/>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en-US"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主幹機関・共同機関・幹事自治体・協力機関以外で本増額支援に関わる機関があれば記載ください。</a:t>
            </a:r>
            <a:r>
              <a:rPr lang="ja-JP" altLang="en-US" sz="1100" u="sng"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rPr>
              <a:t>ない場合は項目自体を削除してください。</a:t>
            </a:r>
            <a:endParaRPr lang="en-US" altLang="ja-JP" sz="1100" u="sng"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pPr algn="just"/>
            <a:endParaRPr lang="en-US" altLang="ja-JP" sz="1100" kern="100" dirty="0">
              <a:solidFill>
                <a:srgbClr val="00B0F0"/>
              </a:solidFill>
              <a:effectLst/>
              <a:latin typeface="Century" panose="020406040505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757425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b="1" dirty="0">
                <a:solidFill>
                  <a:schemeClr val="bg1"/>
                </a:solidFill>
                <a:latin typeface="Meiryo UI" panose="020B0604030504040204" pitchFamily="50" charset="-128"/>
                <a:ea typeface="Meiryo UI" panose="020B0604030504040204" pitchFamily="50" charset="-128"/>
              </a:rPr>
              <a:t>1</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．体制</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 name="Text Box 21">
            <a:extLst>
              <a:ext uri="{FF2B5EF4-FFF2-40B4-BE49-F238E27FC236}">
                <a16:creationId xmlns:a16="http://schemas.microsoft.com/office/drawing/2014/main" id="{F0AE748B-240F-4F93-80CC-678302A97E64}"/>
              </a:ext>
            </a:extLst>
          </p:cNvPr>
          <p:cNvSpPr txBox="1">
            <a:spLocks noChangeArrowheads="1"/>
          </p:cNvSpPr>
          <p:nvPr/>
        </p:nvSpPr>
        <p:spPr bwMode="auto">
          <a:xfrm>
            <a:off x="368278" y="3075057"/>
            <a:ext cx="8407444" cy="1015663"/>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機関連携の体制や、各機関（主幹機関、共同機関、幹事自治体、協力機関、その他の機関（あれば））の役割分担等について、図や表等を用いて、わかりやすく記載してください。</a:t>
            </a:r>
            <a:endParaRPr lang="en-US" altLang="ja-JP" sz="2000" dirty="0">
              <a:solidFill>
                <a:srgbClr val="00B0F0"/>
              </a:solidFill>
              <a:latin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0CA20DED-33D6-4492-A7F5-347C4683BCBB}"/>
              </a:ext>
            </a:extLst>
          </p:cNvPr>
          <p:cNvSpPr>
            <a:spLocks noGrp="1"/>
          </p:cNvSpPr>
          <p:nvPr>
            <p:ph type="sldNum" sz="quarter" idx="12"/>
          </p:nvPr>
        </p:nvSpPr>
        <p:spPr/>
        <p:txBody>
          <a:bodyPr/>
          <a:lstStyle/>
          <a:p>
            <a:pPr>
              <a:defRPr/>
            </a:pPr>
            <a:fld id="{ED67F9F1-47E4-4B57-8C92-3A7E612D0C3D}" type="slidenum">
              <a:rPr lang="ja-JP" altLang="en-US" smtClean="0"/>
              <a:pPr>
                <a:defRPr/>
              </a:pPr>
              <a:t>5</a:t>
            </a:fld>
            <a:endParaRPr lang="ja-JP" altLang="en-US"/>
          </a:p>
        </p:txBody>
      </p:sp>
      <p:sp>
        <p:nvSpPr>
          <p:cNvPr id="5" name="テキスト ボックス 4">
            <a:extLst>
              <a:ext uri="{FF2B5EF4-FFF2-40B4-BE49-F238E27FC236}">
                <a16:creationId xmlns:a16="http://schemas.microsoft.com/office/drawing/2014/main" id="{69138237-64B7-4005-BEF2-9A16BE4BA1EB}"/>
              </a:ext>
            </a:extLst>
          </p:cNvPr>
          <p:cNvSpPr txBox="1"/>
          <p:nvPr/>
        </p:nvSpPr>
        <p:spPr>
          <a:xfrm>
            <a:off x="899592" y="580618"/>
            <a:ext cx="7632848" cy="400110"/>
          </a:xfrm>
          <a:prstGeom prst="rect">
            <a:avLst/>
          </a:prstGeom>
          <a:noFill/>
        </p:spPr>
        <p:txBody>
          <a:bodyPr wrap="square">
            <a:spAutoFit/>
          </a:bodyPr>
          <a:lstStyle/>
          <a:p>
            <a:r>
              <a:rPr kumimoji="1" lang="ja-JP" altLang="en-US" sz="2000" dirty="0"/>
              <a:t>（３）機関の連携体制</a:t>
            </a:r>
            <a:endParaRPr kumimoji="1" lang="en-US" altLang="ja-JP" sz="2000" dirty="0"/>
          </a:p>
        </p:txBody>
      </p:sp>
    </p:spTree>
    <p:extLst>
      <p:ext uri="{BB962C8B-B14F-4D97-AF65-F5344CB8AC3E}">
        <p14:creationId xmlns:p14="http://schemas.microsoft.com/office/powerpoint/2010/main" val="396397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a:t>
            </a:r>
            <a:r>
              <a:rPr kumimoji="1" lang="ja-JP" altLang="en-US"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．全体概要</a:t>
            </a:r>
            <a:endParaRPr kumimoji="1" lang="en-US" altLang="ja-JP"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5" name="Text Box 21">
            <a:extLst>
              <a:ext uri="{FF2B5EF4-FFF2-40B4-BE49-F238E27FC236}">
                <a16:creationId xmlns:a16="http://schemas.microsoft.com/office/drawing/2014/main" id="{8F3C1D5F-BA4B-4024-9F4C-91F83A72FF76}"/>
              </a:ext>
            </a:extLst>
          </p:cNvPr>
          <p:cNvSpPr txBox="1">
            <a:spLocks noChangeArrowheads="1"/>
          </p:cNvSpPr>
          <p:nvPr/>
        </p:nvSpPr>
        <p:spPr bwMode="auto">
          <a:xfrm>
            <a:off x="368278" y="1412776"/>
            <a:ext cx="8407444" cy="707886"/>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marR="0" lvl="0" indent="0" algn="l" defTabSz="422024"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1" lang="ja-JP" altLang="en-US" sz="2000" b="0" i="0" u="none" strike="noStrike" kern="1200" cap="none" spc="0" normalizeH="0" baseline="0" noProof="0" dirty="0">
                <a:ln>
                  <a:noFill/>
                </a:ln>
                <a:solidFill>
                  <a:srgbClr val="00B0F0"/>
                </a:solidFill>
                <a:effectLst/>
                <a:uLnTx/>
                <a:uFillTx/>
                <a:latin typeface="ＭＳ Ｐゴシック" panose="020B0600070205080204" pitchFamily="50" charset="-128"/>
                <a:ea typeface="ＭＳ Ｐゴシック" panose="020B0600070205080204" pitchFamily="50" charset="-128"/>
                <a:cs typeface="+mn-cs"/>
              </a:rPr>
              <a:t>本支援での実施内容等について、本スライド１枚に全体概要を記載してください。</a:t>
            </a:r>
          </a:p>
        </p:txBody>
      </p:sp>
      <p:sp>
        <p:nvSpPr>
          <p:cNvPr id="6" name="スライド番号プレースホルダー 1">
            <a:extLst>
              <a:ext uri="{FF2B5EF4-FFF2-40B4-BE49-F238E27FC236}">
                <a16:creationId xmlns:a16="http://schemas.microsoft.com/office/drawing/2014/main" id="{EA82AC69-DE13-8900-8092-E1421BEDEC44}"/>
              </a:ext>
            </a:extLst>
          </p:cNvPr>
          <p:cNvSpPr>
            <a:spLocks noGrp="1"/>
          </p:cNvSpPr>
          <p:nvPr>
            <p:ph type="sldNum" sz="quarter" idx="12"/>
          </p:nvPr>
        </p:nvSpPr>
        <p:spPr>
          <a:xfrm>
            <a:off x="7010400" y="0"/>
            <a:ext cx="2133600" cy="365125"/>
          </a:xfrm>
        </p:spPr>
        <p:txBody>
          <a:bodyPr/>
          <a:lstStyle/>
          <a:p>
            <a:pPr>
              <a:defRPr/>
            </a:pPr>
            <a:fld id="{ED67F9F1-47E4-4B57-8C92-3A7E612D0C3D}" type="slidenum">
              <a:rPr lang="ja-JP" altLang="en-US" smtClean="0"/>
              <a:pPr>
                <a:defRPr/>
              </a:pPr>
              <a:t>6</a:t>
            </a:fld>
            <a:endParaRPr lang="ja-JP" altLang="en-US" dirty="0"/>
          </a:p>
        </p:txBody>
      </p:sp>
    </p:spTree>
    <p:extLst>
      <p:ext uri="{BB962C8B-B14F-4D97-AF65-F5344CB8AC3E}">
        <p14:creationId xmlns:p14="http://schemas.microsoft.com/office/powerpoint/2010/main" val="1361946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2400" b="1" dirty="0">
                <a:solidFill>
                  <a:schemeClr val="bg1"/>
                </a:solidFill>
                <a:latin typeface="Meiryo UI" panose="020B0604030504040204" pitchFamily="50" charset="-128"/>
                <a:ea typeface="Meiryo UI" panose="020B0604030504040204" pitchFamily="50" charset="-128"/>
              </a:rPr>
              <a:t>３</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r>
              <a:rPr lang="ja-JP" altLang="en-US" sz="2400" b="1" dirty="0">
                <a:solidFill>
                  <a:schemeClr val="bg1"/>
                </a:solidFill>
                <a:latin typeface="Meiryo UI" panose="020B0604030504040204" pitchFamily="50" charset="-128"/>
                <a:ea typeface="Meiryo UI" panose="020B0604030504040204" pitchFamily="50" charset="-128"/>
              </a:rPr>
              <a:t>実施状況と</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課題</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5" name="Text Box 21">
            <a:extLst>
              <a:ext uri="{FF2B5EF4-FFF2-40B4-BE49-F238E27FC236}">
                <a16:creationId xmlns:a16="http://schemas.microsoft.com/office/drawing/2014/main" id="{8F3C1D5F-BA4B-4024-9F4C-91F83A72FF76}"/>
              </a:ext>
            </a:extLst>
          </p:cNvPr>
          <p:cNvSpPr txBox="1">
            <a:spLocks noChangeArrowheads="1"/>
          </p:cNvSpPr>
          <p:nvPr/>
        </p:nvSpPr>
        <p:spPr bwMode="auto">
          <a:xfrm>
            <a:off x="368278" y="1412776"/>
            <a:ext cx="8407444" cy="3231654"/>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以下の点について、</a:t>
            </a:r>
            <a:r>
              <a:rPr lang="en-US" altLang="ja-JP" sz="2000" dirty="0">
                <a:solidFill>
                  <a:srgbClr val="00B0F0"/>
                </a:solidFill>
                <a:latin typeface="ＭＳ Ｐゴシック" panose="020B0600070205080204" pitchFamily="50" charset="-128"/>
              </a:rPr>
              <a:t>PF</a:t>
            </a:r>
            <a:r>
              <a:rPr lang="ja-JP" altLang="en-US" sz="2000" dirty="0">
                <a:solidFill>
                  <a:srgbClr val="00B0F0"/>
                </a:solidFill>
                <a:latin typeface="ＭＳ Ｐゴシック" panose="020B0600070205080204" pitchFamily="50" charset="-128"/>
              </a:rPr>
              <a:t>内の現状の取組状況をもとに課題を抽出し、分析してください。</a:t>
            </a:r>
            <a:br>
              <a:rPr lang="en-US" altLang="ja-JP" sz="2000" dirty="0">
                <a:solidFill>
                  <a:srgbClr val="00B0F0"/>
                </a:solidFill>
                <a:latin typeface="ＭＳ Ｐゴシック" panose="020B0600070205080204" pitchFamily="50" charset="-128"/>
              </a:rPr>
            </a:b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・高校生等へ提供するアントレプレナーシップ教育プログラムの開発・運営</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　</a:t>
            </a:r>
            <a:r>
              <a:rPr lang="en-US" altLang="ja-JP" sz="2000" dirty="0">
                <a:solidFill>
                  <a:srgbClr val="00B0F0"/>
                </a:solidFill>
                <a:latin typeface="ＭＳ Ｐゴシック" panose="020B0600070205080204" pitchFamily="50" charset="-128"/>
              </a:rPr>
              <a:t>※</a:t>
            </a:r>
            <a:r>
              <a:rPr lang="ja-JP" altLang="en-US" sz="2000" dirty="0">
                <a:solidFill>
                  <a:srgbClr val="00B0F0"/>
                </a:solidFill>
                <a:latin typeface="ＭＳ Ｐゴシック" panose="020B0600070205080204" pitchFamily="50" charset="-128"/>
              </a:rPr>
              <a:t>既に高校生等を対象としたアントレプレナーシップ教育プログラムの</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　　 取組があれば、それについて具体的に記載すること。</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・高校生等へアントレプレナーシップ教育プログラムを提供する体制</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・高校生等のアントレプレナーシップ教育に関する広報・イベント等</a:t>
            </a:r>
          </a:p>
          <a:p>
            <a:pPr marL="316518" indent="0" defTabSz="422024" fontAlgn="auto">
              <a:spcAft>
                <a:spcPts val="0"/>
              </a:spcAft>
              <a:buNone/>
              <a:defRPr/>
            </a:pPr>
            <a:endParaRPr lang="en-US" altLang="ja-JP" sz="2000" dirty="0">
              <a:solidFill>
                <a:srgbClr val="00B0F0"/>
              </a:solidFill>
              <a:latin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ED1591ED-E6AF-4C13-820D-D7EB96544C18}"/>
              </a:ext>
            </a:extLst>
          </p:cNvPr>
          <p:cNvSpPr>
            <a:spLocks noGrp="1"/>
          </p:cNvSpPr>
          <p:nvPr>
            <p:ph type="sldNum" sz="quarter" idx="12"/>
          </p:nvPr>
        </p:nvSpPr>
        <p:spPr/>
        <p:txBody>
          <a:bodyPr/>
          <a:lstStyle/>
          <a:p>
            <a:pPr>
              <a:defRPr/>
            </a:pPr>
            <a:fld id="{ED67F9F1-47E4-4B57-8C92-3A7E612D0C3D}" type="slidenum">
              <a:rPr lang="ja-JP" altLang="en-US" smtClean="0"/>
              <a:pPr>
                <a:defRPr/>
              </a:pPr>
              <a:t>7</a:t>
            </a:fld>
            <a:endParaRPr lang="ja-JP" altLang="en-US" dirty="0"/>
          </a:p>
        </p:txBody>
      </p:sp>
    </p:spTree>
    <p:extLst>
      <p:ext uri="{BB962C8B-B14F-4D97-AF65-F5344CB8AC3E}">
        <p14:creationId xmlns:p14="http://schemas.microsoft.com/office/powerpoint/2010/main" val="1392599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7490" y="0"/>
            <a:ext cx="9132660" cy="908720"/>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４．スタートアップ・エコシステム形成支援（当初予算）で目指す</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　　プラットフォームの姿への本取組による貢献</a:t>
            </a:r>
          </a:p>
        </p:txBody>
      </p:sp>
      <p:sp>
        <p:nvSpPr>
          <p:cNvPr id="5" name="Text Box 21">
            <a:extLst>
              <a:ext uri="{FF2B5EF4-FFF2-40B4-BE49-F238E27FC236}">
                <a16:creationId xmlns:a16="http://schemas.microsoft.com/office/drawing/2014/main" id="{8F3C1D5F-BA4B-4024-9F4C-91F83A72FF76}"/>
              </a:ext>
            </a:extLst>
          </p:cNvPr>
          <p:cNvSpPr txBox="1">
            <a:spLocks noChangeArrowheads="1"/>
          </p:cNvSpPr>
          <p:nvPr/>
        </p:nvSpPr>
        <p:spPr bwMode="auto">
          <a:xfrm>
            <a:off x="368278" y="1444709"/>
            <a:ext cx="8407444" cy="1384995"/>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000" dirty="0">
                <a:solidFill>
                  <a:srgbClr val="00B0F0"/>
                </a:solidFill>
                <a:latin typeface="ＭＳ Ｐゴシック" panose="020B0600070205080204" pitchFamily="50" charset="-128"/>
              </a:rPr>
              <a:t>当初予算で実施しているスタートアップ・エコシステム形成支援でのプラットフォームの目指す姿に対し、本支援による取組でどのように貢献していくかについて記載してください。</a:t>
            </a:r>
            <a:endParaRPr lang="en-US" altLang="ja-JP" sz="2000" dirty="0">
              <a:solidFill>
                <a:srgbClr val="00B0F0"/>
              </a:solidFill>
              <a:latin typeface="ＭＳ Ｐゴシック" panose="020B0600070205080204" pitchFamily="50" charset="-128"/>
            </a:endParaRPr>
          </a:p>
          <a:p>
            <a:pPr marL="316518" indent="0" defTabSz="422024" fontAlgn="auto">
              <a:spcAft>
                <a:spcPts val="0"/>
              </a:spcAft>
              <a:buNone/>
              <a:defRPr/>
            </a:pPr>
            <a:r>
              <a:rPr lang="en-US" altLang="ja-JP" sz="2000" dirty="0">
                <a:solidFill>
                  <a:srgbClr val="00B0F0"/>
                </a:solidFill>
                <a:latin typeface="ＭＳ Ｐゴシック" panose="020B0600070205080204" pitchFamily="50" charset="-128"/>
              </a:rPr>
              <a:t>※</a:t>
            </a:r>
            <a:r>
              <a:rPr lang="ja-JP" altLang="en-US" sz="2000" dirty="0">
                <a:solidFill>
                  <a:srgbClr val="00B0F0"/>
                </a:solidFill>
                <a:latin typeface="ＭＳ Ｐゴシック" panose="020B0600070205080204" pitchFamily="50" charset="-128"/>
              </a:rPr>
              <a:t>適宜図等を用いて記載ください。</a:t>
            </a:r>
            <a:endParaRPr lang="en-US" altLang="ja-JP" sz="2000" dirty="0">
              <a:solidFill>
                <a:srgbClr val="00B0F0"/>
              </a:solidFill>
              <a:latin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ED1591ED-E6AF-4C13-820D-D7EB96544C18}"/>
              </a:ext>
            </a:extLst>
          </p:cNvPr>
          <p:cNvSpPr>
            <a:spLocks noGrp="1"/>
          </p:cNvSpPr>
          <p:nvPr>
            <p:ph type="sldNum" sz="quarter" idx="12"/>
          </p:nvPr>
        </p:nvSpPr>
        <p:spPr/>
        <p:txBody>
          <a:bodyPr/>
          <a:lstStyle/>
          <a:p>
            <a:pPr>
              <a:defRPr/>
            </a:pPr>
            <a:fld id="{ED67F9F1-47E4-4B57-8C92-3A7E612D0C3D}" type="slidenum">
              <a:rPr lang="ja-JP" altLang="en-US" smtClean="0"/>
              <a:pPr>
                <a:defRPr/>
              </a:pPr>
              <a:t>8</a:t>
            </a:fld>
            <a:endParaRPr lang="ja-JP" altLang="en-US" dirty="0"/>
          </a:p>
        </p:txBody>
      </p:sp>
    </p:spTree>
    <p:extLst>
      <p:ext uri="{BB962C8B-B14F-4D97-AF65-F5344CB8AC3E}">
        <p14:creationId xmlns:p14="http://schemas.microsoft.com/office/powerpoint/2010/main" val="3243677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5</a:t>
            </a:r>
            <a:r>
              <a:rPr kumimoji="1" lang="ja-JP" altLang="en-US"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．実施内容</a:t>
            </a:r>
            <a:endParaRPr kumimoji="1" lang="en-US" altLang="ja-JP" sz="24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397C9C-A12F-4EDA-977A-3357B3098484}"/>
              </a:ext>
            </a:extLst>
          </p:cNvPr>
          <p:cNvSpPr txBox="1"/>
          <p:nvPr/>
        </p:nvSpPr>
        <p:spPr>
          <a:xfrm>
            <a:off x="179512" y="548680"/>
            <a:ext cx="8332730" cy="707886"/>
          </a:xfrm>
          <a:prstGeom prst="rect">
            <a:avLst/>
          </a:prstGeom>
          <a:noFill/>
        </p:spPr>
        <p:txBody>
          <a:bodyPr wrap="none" rtlCol="0">
            <a:spAutoFit/>
          </a:bodyPr>
          <a:lstStyle/>
          <a:p>
            <a:r>
              <a:rPr kumimoji="1" lang="ja-JP" altLang="en-US" sz="2000" dirty="0"/>
              <a:t>（</a:t>
            </a:r>
            <a:r>
              <a:rPr kumimoji="1" lang="en-US" altLang="ja-JP" sz="2000" dirty="0"/>
              <a:t>1</a:t>
            </a:r>
            <a:r>
              <a:rPr kumimoji="1" lang="ja-JP" altLang="en-US" sz="2000" dirty="0"/>
              <a:t>）高校生等へ提供するアントレプレナーシップ教育プログラムの開発・運営</a:t>
            </a:r>
          </a:p>
          <a:p>
            <a:endParaRPr kumimoji="1" lang="ja-JP" altLang="en-US" sz="2000" dirty="0"/>
          </a:p>
        </p:txBody>
      </p:sp>
      <p:sp>
        <p:nvSpPr>
          <p:cNvPr id="9" name="Text Box 21">
            <a:extLst>
              <a:ext uri="{FF2B5EF4-FFF2-40B4-BE49-F238E27FC236}">
                <a16:creationId xmlns:a16="http://schemas.microsoft.com/office/drawing/2014/main" id="{875C132E-3165-4B8E-9BAA-EB50F815A850}"/>
              </a:ext>
            </a:extLst>
          </p:cNvPr>
          <p:cNvSpPr txBox="1">
            <a:spLocks noChangeArrowheads="1"/>
          </p:cNvSpPr>
          <p:nvPr/>
        </p:nvSpPr>
        <p:spPr bwMode="auto">
          <a:xfrm>
            <a:off x="95426" y="948790"/>
            <a:ext cx="8953148" cy="5632311"/>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1800" dirty="0">
                <a:solidFill>
                  <a:srgbClr val="00B0F0"/>
                </a:solidFill>
                <a:latin typeface="ＭＳ Ｐゴシック" panose="020B0600070205080204" pitchFamily="50" charset="-128"/>
              </a:rPr>
              <a:t>以下内容を含めて記載してください。</a:t>
            </a: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1800" dirty="0">
                <a:solidFill>
                  <a:srgbClr val="00B0F0"/>
                </a:solidFill>
                <a:latin typeface="ＭＳ Ｐゴシック" panose="020B0600070205080204" pitchFamily="50" charset="-128"/>
              </a:rPr>
              <a:t>今回開発・運営する各プログラムの名称・目的・内容、対象人数、実施時期（プログラム開発を行う場合はその計画も含む）、実施方法（オンライン、オフライン）、民間・自治体等との連携の有無について</a:t>
            </a:r>
            <a:endParaRPr lang="en-US" altLang="ja-JP" sz="18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1800" dirty="0">
                <a:solidFill>
                  <a:srgbClr val="00B0F0"/>
                </a:solidFill>
                <a:latin typeface="ＭＳ Ｐゴシック" panose="020B0600070205080204" pitchFamily="50" charset="-128"/>
              </a:rPr>
              <a:t>　　</a:t>
            </a:r>
            <a:r>
              <a:rPr lang="en-US" altLang="ja-JP" sz="1800" dirty="0">
                <a:solidFill>
                  <a:srgbClr val="00B0F0"/>
                </a:solidFill>
                <a:latin typeface="ＭＳ Ｐゴシック" panose="020B0600070205080204" pitchFamily="50" charset="-128"/>
              </a:rPr>
              <a:t>※</a:t>
            </a:r>
            <a:r>
              <a:rPr lang="ja-JP" altLang="en-US" sz="1800" dirty="0">
                <a:solidFill>
                  <a:srgbClr val="00B0F0"/>
                </a:solidFill>
                <a:latin typeface="ＭＳ Ｐゴシック" panose="020B0600070205080204" pitchFamily="50" charset="-128"/>
              </a:rPr>
              <a:t>本支援で実施するプログラムの受講者数の合計人数（予定）がわかるよう</a:t>
            </a:r>
            <a:endParaRPr lang="en-US" altLang="ja-JP" sz="1800" dirty="0">
              <a:solidFill>
                <a:srgbClr val="00B0F0"/>
              </a:solidFill>
              <a:latin typeface="ＭＳ Ｐゴシック" panose="020B0600070205080204" pitchFamily="50" charset="-128"/>
            </a:endParaRPr>
          </a:p>
          <a:p>
            <a:pPr marL="316518" indent="0" defTabSz="422024" fontAlgn="auto">
              <a:spcAft>
                <a:spcPts val="0"/>
              </a:spcAft>
              <a:buNone/>
              <a:defRPr/>
            </a:pPr>
            <a:r>
              <a:rPr lang="ja-JP" altLang="en-US" sz="1800" dirty="0">
                <a:solidFill>
                  <a:srgbClr val="00B0F0"/>
                </a:solidFill>
                <a:latin typeface="ＭＳ Ｐゴシック" panose="020B0600070205080204" pitchFamily="50" charset="-128"/>
              </a:rPr>
              <a:t>　　　　必ず記載してください。</a:t>
            </a:r>
            <a:br>
              <a:rPr lang="en-US" altLang="ja-JP" sz="1800" dirty="0">
                <a:solidFill>
                  <a:srgbClr val="00B0F0"/>
                </a:solidFill>
                <a:highlight>
                  <a:srgbClr val="00FFFF"/>
                </a:highlight>
                <a:latin typeface="ＭＳ Ｐゴシック" panose="020B0600070205080204" pitchFamily="50" charset="-128"/>
              </a:rPr>
            </a:b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1800" dirty="0">
                <a:solidFill>
                  <a:srgbClr val="00B0F0"/>
                </a:solidFill>
                <a:latin typeface="ＭＳ Ｐゴシック" panose="020B0600070205080204" pitchFamily="50" charset="-128"/>
              </a:rPr>
              <a:t>開発・運営したプログラムの振り返り、課題抽出等といったプログラム改善のための</a:t>
            </a:r>
            <a:r>
              <a:rPr lang="en-US" altLang="ja-JP" sz="1800" dirty="0">
                <a:solidFill>
                  <a:srgbClr val="00B0F0"/>
                </a:solidFill>
                <a:latin typeface="ＭＳ Ｐゴシック" panose="020B0600070205080204" pitchFamily="50" charset="-128"/>
              </a:rPr>
              <a:t>PDCA</a:t>
            </a:r>
            <a:r>
              <a:rPr lang="ja-JP" altLang="en-US" sz="1800" dirty="0">
                <a:solidFill>
                  <a:srgbClr val="00B0F0"/>
                </a:solidFill>
                <a:latin typeface="ＭＳ Ｐゴシック" panose="020B0600070205080204" pitchFamily="50" charset="-128"/>
              </a:rPr>
              <a:t>を回せるような取組について</a:t>
            </a: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1800" dirty="0">
                <a:solidFill>
                  <a:srgbClr val="00B0F0"/>
                </a:solidFill>
                <a:latin typeface="ＭＳ Ｐゴシック" panose="020B0600070205080204" pitchFamily="50" charset="-128"/>
              </a:rPr>
              <a:t>本支援において実施したプログラムのパッケージ化（ノウハウ伝承のための指導方法や教材のマニュアル化等）について</a:t>
            </a: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endParaRPr lang="en-US" altLang="zh-TW" sz="18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1800" dirty="0">
                <a:solidFill>
                  <a:srgbClr val="00B0F0"/>
                </a:solidFill>
                <a:latin typeface="ＭＳ Ｐゴシック" panose="020B0600070205080204" pitchFamily="50" charset="-128"/>
              </a:rPr>
              <a:t>オンデマンドコンテンツを整備する等、希望する高校生等がいつでもどこでもアントレプレナーシップ教育に触れられるきっかけを構築する取組について</a:t>
            </a: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endParaRPr lang="en-US" altLang="ja-JP" sz="1800" dirty="0">
              <a:solidFill>
                <a:srgbClr val="00B0F0"/>
              </a:solidFill>
              <a:latin typeface="ＭＳ Ｐゴシック" panose="020B0600070205080204" pitchFamily="50" charset="-128"/>
            </a:endParaRPr>
          </a:p>
          <a:p>
            <a:pPr marL="659418" indent="-342900" defTabSz="422024" fontAlgn="auto">
              <a:spcAft>
                <a:spcPts val="0"/>
              </a:spcAft>
              <a:defRPr/>
            </a:pPr>
            <a:r>
              <a:rPr lang="ja-JP" altLang="en-US" sz="1800" dirty="0">
                <a:solidFill>
                  <a:srgbClr val="00B0F0"/>
                </a:solidFill>
                <a:latin typeface="ＭＳ Ｐゴシック" panose="020B0600070205080204" pitchFamily="50" charset="-128"/>
              </a:rPr>
              <a:t>プログラムの開発・試行・検証を通した、対象となる高校生等に適した効果的なプログラムの特色や課題等の特定に向けた取組について</a:t>
            </a:r>
          </a:p>
        </p:txBody>
      </p:sp>
      <p:sp>
        <p:nvSpPr>
          <p:cNvPr id="2" name="スライド番号プレースホルダー 1">
            <a:extLst>
              <a:ext uri="{FF2B5EF4-FFF2-40B4-BE49-F238E27FC236}">
                <a16:creationId xmlns:a16="http://schemas.microsoft.com/office/drawing/2014/main" id="{522A1195-FA49-436E-AABB-0F123086698D}"/>
              </a:ext>
            </a:extLst>
          </p:cNvPr>
          <p:cNvSpPr>
            <a:spLocks noGrp="1"/>
          </p:cNvSpPr>
          <p:nvPr>
            <p:ph type="sldNum" sz="quarter" idx="12"/>
          </p:nvPr>
        </p:nvSpPr>
        <p:spPr/>
        <p:txBody>
          <a:bodyPr/>
          <a:lstStyle/>
          <a:p>
            <a:pPr>
              <a:defRPr/>
            </a:pPr>
            <a:fld id="{ED67F9F1-47E4-4B57-8C92-3A7E612D0C3D}" type="slidenum">
              <a:rPr lang="ja-JP" altLang="en-US" smtClean="0"/>
              <a:pPr>
                <a:defRPr/>
              </a:pPr>
              <a:t>9</a:t>
            </a:fld>
            <a:endParaRPr lang="ja-JP" altLang="en-US" dirty="0"/>
          </a:p>
        </p:txBody>
      </p:sp>
    </p:spTree>
    <p:extLst>
      <p:ext uri="{BB962C8B-B14F-4D97-AF65-F5344CB8AC3E}">
        <p14:creationId xmlns:p14="http://schemas.microsoft.com/office/powerpoint/2010/main" val="2847997190"/>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1371</Words>
  <Application>Microsoft Office PowerPoint</Application>
  <PresentationFormat>画面に合わせる (4:3)</PresentationFormat>
  <Paragraphs>179</Paragraphs>
  <Slides>14</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Meiryo UI</vt:lpstr>
      <vt:lpstr>ＭＳ Ｐゴシック</vt:lpstr>
      <vt:lpstr>游明朝</vt:lpstr>
      <vt:lpstr>Arial</vt:lpstr>
      <vt:lpstr>Calibri</vt:lpstr>
      <vt:lpstr>Century</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2018-12-14T02:39:21Z</dcterms:created>
  <dcterms:modified xsi:type="dcterms:W3CDTF">2023-01-20T12:09:24Z</dcterms:modified>
</cp:coreProperties>
</file>